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1.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notesSlides/notesSlide20.xml" ContentType="application/vnd.openxmlformats-officedocument.presentationml.notesSlide+xml"/>
  <Override PartName="/ppt/tags/tag35.xml" ContentType="application/vnd.openxmlformats-officedocument.presentationml.tags+xml"/>
  <Override PartName="/ppt/notesSlides/notesSlide21.xml" ContentType="application/vnd.openxmlformats-officedocument.presentationml.notesSlide+xml"/>
  <Override PartName="/ppt/tags/tag36.xml" ContentType="application/vnd.openxmlformats-officedocument.presentationml.tags+xml"/>
  <Override PartName="/ppt/notesSlides/notesSlide22.xml" ContentType="application/vnd.openxmlformats-officedocument.presentationml.notesSlide+xml"/>
  <Override PartName="/ppt/tags/tag37.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996" r:id="rId1"/>
    <p:sldMasterId id="2147484011" r:id="rId2"/>
    <p:sldMasterId id="2147484023" r:id="rId3"/>
    <p:sldMasterId id="2147484035" r:id="rId4"/>
    <p:sldMasterId id="2147484047" r:id="rId5"/>
    <p:sldMasterId id="2147484060" r:id="rId6"/>
    <p:sldMasterId id="2147484072" r:id="rId7"/>
    <p:sldMasterId id="2147484084" r:id="rId8"/>
    <p:sldMasterId id="2147484088" r:id="rId9"/>
    <p:sldMasterId id="2147484100" r:id="rId10"/>
    <p:sldMasterId id="2147484112" r:id="rId11"/>
    <p:sldMasterId id="2147484127" r:id="rId12"/>
    <p:sldMasterId id="2147484142" r:id="rId13"/>
  </p:sldMasterIdLst>
  <p:notesMasterIdLst>
    <p:notesMasterId r:id="rId37"/>
  </p:notesMasterIdLst>
  <p:sldIdLst>
    <p:sldId id="258" r:id="rId14"/>
    <p:sldId id="260" r:id="rId15"/>
    <p:sldId id="315" r:id="rId16"/>
    <p:sldId id="272" r:id="rId17"/>
    <p:sldId id="267" r:id="rId18"/>
    <p:sldId id="268" r:id="rId19"/>
    <p:sldId id="269" r:id="rId20"/>
    <p:sldId id="273" r:id="rId21"/>
    <p:sldId id="270" r:id="rId22"/>
    <p:sldId id="271" r:id="rId23"/>
    <p:sldId id="274" r:id="rId24"/>
    <p:sldId id="275" r:id="rId25"/>
    <p:sldId id="279" r:id="rId26"/>
    <p:sldId id="277" r:id="rId27"/>
    <p:sldId id="307" r:id="rId28"/>
    <p:sldId id="288" r:id="rId29"/>
    <p:sldId id="278" r:id="rId30"/>
    <p:sldId id="281" r:id="rId31"/>
    <p:sldId id="312" r:id="rId32"/>
    <p:sldId id="313" r:id="rId33"/>
    <p:sldId id="314" r:id="rId34"/>
    <p:sldId id="310" r:id="rId35"/>
    <p:sldId id="316" r:id="rId36"/>
  </p:sldIdLst>
  <p:sldSz cx="9144000" cy="6858000" type="screen4x3"/>
  <p:notesSz cx="6858000" cy="9144000"/>
  <p:custDataLst>
    <p:tags r:id="rId38"/>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927"/>
    <a:srgbClr val="993300"/>
    <a:srgbClr val="A50021"/>
    <a:srgbClr val="CC3300"/>
    <a:srgbClr val="990000"/>
    <a:srgbClr val="FFFF17"/>
    <a:srgbClr val="020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73124" autoAdjust="0"/>
  </p:normalViewPr>
  <p:slideViewPr>
    <p:cSldViewPr>
      <p:cViewPr varScale="1">
        <p:scale>
          <a:sx n="46" d="100"/>
          <a:sy n="46" d="100"/>
        </p:scale>
        <p:origin x="1483" y="65"/>
      </p:cViewPr>
      <p:guideLst>
        <p:guide orient="horz" pos="2160"/>
        <p:guide pos="2880"/>
      </p:guideLst>
    </p:cSldViewPr>
  </p:slideViewPr>
  <p:outlineViewPr>
    <p:cViewPr>
      <p:scale>
        <a:sx n="33" d="100"/>
        <a:sy n="33" d="100"/>
      </p:scale>
      <p:origin x="12" y="1128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6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4A9F748-BFDE-4A59-A2AF-640D57D2327E}" type="datetimeFigureOut">
              <a:rPr lang="en-US"/>
              <a:pPr>
                <a:defRPr/>
              </a:pPr>
              <a:t>6/23/2020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3FDC962-FF66-4A43-95E9-86B3AA2C98A6}" type="slidenum">
              <a:rPr lang="en-US"/>
              <a:pPr>
                <a:defRPr/>
              </a:pPr>
              <a:t>‹#›</a:t>
            </a:fld>
            <a:endParaRPr lang="en-US"/>
          </a:p>
        </p:txBody>
      </p:sp>
    </p:spTree>
    <p:extLst>
      <p:ext uri="{BB962C8B-B14F-4D97-AF65-F5344CB8AC3E}">
        <p14:creationId xmlns:p14="http://schemas.microsoft.com/office/powerpoint/2010/main" val="8683783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3FDC962-FF66-4A43-95E9-86B3AA2C98A6}" type="slidenum">
              <a:rPr lang="en-US" smtClean="0"/>
              <a:pPr>
                <a:defRPr/>
              </a:pPr>
              <a:t>1</a:t>
            </a:fld>
            <a:endParaRPr lang="en-US"/>
          </a:p>
        </p:txBody>
      </p:sp>
    </p:spTree>
    <p:extLst>
      <p:ext uri="{BB962C8B-B14F-4D97-AF65-F5344CB8AC3E}">
        <p14:creationId xmlns:p14="http://schemas.microsoft.com/office/powerpoint/2010/main" val="2500396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3FDC962-FF66-4A43-95E9-86B3AA2C98A6}" type="slidenum">
              <a:rPr lang="en-US" smtClean="0"/>
              <a:pPr>
                <a:defRPr/>
              </a:pPr>
              <a:t>10</a:t>
            </a:fld>
            <a:endParaRPr lang="en-US"/>
          </a:p>
        </p:txBody>
      </p:sp>
    </p:spTree>
    <p:extLst>
      <p:ext uri="{BB962C8B-B14F-4D97-AF65-F5344CB8AC3E}">
        <p14:creationId xmlns:p14="http://schemas.microsoft.com/office/powerpoint/2010/main" val="4232168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E6E8CFF-EDF6-4AAA-856B-3EFBCF42BFA9}" type="slidenum">
              <a:rPr lang="en-US" altLang="en-US" sz="1200" smtClean="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204EBDF-711F-4D2B-BE0B-F74B6EB2AAA6}" type="slidenum">
              <a:rPr lang="en-US" altLang="en-US" sz="1200" smtClean="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CE128B3-6B20-40B2-AE25-0FBC58FA7021}" type="slidenum">
              <a:rPr lang="en-US" altLang="en-US" sz="1200" smtClean="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0C3ACA7-4F32-4977-A6ED-8ED4AF054380}" type="slidenum">
              <a:rPr lang="en-US" altLang="en-US" sz="1200" smtClean="0"/>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227CF68-6DA8-47F8-AE1B-93CFE5BB44F5}" type="slidenum">
              <a:rPr lang="en-US" altLang="en-US" sz="1200" smtClean="0"/>
              <a:pP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9F27A5F-F862-4C59-8EA3-F3172AC8EF40}" type="slidenum">
              <a:rPr lang="en-US" altLang="en-US" sz="1200" smtClean="0"/>
              <a:pPr/>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9296966-3CED-4152-B13C-41C3BE6466D2}" type="slidenum">
              <a:rPr lang="en-US" altLang="en-US" sz="1200" smtClean="0"/>
              <a:pPr/>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AAD9B9D-D8EC-4F0A-A4BF-666A434F04F6}" type="slidenum">
              <a:rPr lang="en-US" altLang="en-US" sz="1200" smtClean="0"/>
              <a:pPr/>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3FDC962-FF66-4A43-95E9-86B3AA2C98A6}" type="slidenum">
              <a:rPr lang="en-US" smtClean="0"/>
              <a:pPr>
                <a:defRPr/>
              </a:pPr>
              <a:t>19</a:t>
            </a:fld>
            <a:endParaRPr lang="en-US"/>
          </a:p>
        </p:txBody>
      </p:sp>
    </p:spTree>
    <p:extLst>
      <p:ext uri="{BB962C8B-B14F-4D97-AF65-F5344CB8AC3E}">
        <p14:creationId xmlns:p14="http://schemas.microsoft.com/office/powerpoint/2010/main" val="3967101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3FDC962-FF66-4A43-95E9-86B3AA2C98A6}" type="slidenum">
              <a:rPr lang="en-US" smtClean="0"/>
              <a:pPr>
                <a:defRPr/>
              </a:pPr>
              <a:t>2</a:t>
            </a:fld>
            <a:endParaRPr lang="en-US"/>
          </a:p>
        </p:txBody>
      </p:sp>
    </p:spTree>
    <p:extLst>
      <p:ext uri="{BB962C8B-B14F-4D97-AF65-F5344CB8AC3E}">
        <p14:creationId xmlns:p14="http://schemas.microsoft.com/office/powerpoint/2010/main" val="18937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2630022-AFB2-4864-99F0-BD4BD2C97A5E}" type="slidenum">
              <a:rPr lang="en-US" altLang="en-US" sz="1200" smtClean="0"/>
              <a:pPr/>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3FDC962-FF66-4A43-95E9-86B3AA2C98A6}" type="slidenum">
              <a:rPr lang="en-US" smtClean="0"/>
              <a:pPr>
                <a:defRPr/>
              </a:pPr>
              <a:t>21</a:t>
            </a:fld>
            <a:endParaRPr lang="en-US"/>
          </a:p>
        </p:txBody>
      </p:sp>
    </p:spTree>
    <p:extLst>
      <p:ext uri="{BB962C8B-B14F-4D97-AF65-F5344CB8AC3E}">
        <p14:creationId xmlns:p14="http://schemas.microsoft.com/office/powerpoint/2010/main" val="4010460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3FDC962-FF66-4A43-95E9-86B3AA2C98A6}" type="slidenum">
              <a:rPr lang="en-US" smtClean="0"/>
              <a:pPr>
                <a:defRPr/>
              </a:pPr>
              <a:t>22</a:t>
            </a:fld>
            <a:endParaRPr lang="en-US"/>
          </a:p>
        </p:txBody>
      </p:sp>
    </p:spTree>
    <p:extLst>
      <p:ext uri="{BB962C8B-B14F-4D97-AF65-F5344CB8AC3E}">
        <p14:creationId xmlns:p14="http://schemas.microsoft.com/office/powerpoint/2010/main" val="2030753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3FDC962-FF66-4A43-95E9-86B3AA2C98A6}" type="slidenum">
              <a:rPr lang="en-US" smtClean="0"/>
              <a:pPr>
                <a:defRPr/>
              </a:pPr>
              <a:t>23</a:t>
            </a:fld>
            <a:endParaRPr lang="en-US"/>
          </a:p>
        </p:txBody>
      </p:sp>
    </p:spTree>
    <p:extLst>
      <p:ext uri="{BB962C8B-B14F-4D97-AF65-F5344CB8AC3E}">
        <p14:creationId xmlns:p14="http://schemas.microsoft.com/office/powerpoint/2010/main" val="1644645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23B8A13-32C5-4BE8-AC77-ADFD27075013}" type="slidenum">
              <a:rPr lang="en-US" altLang="en-US" sz="1200" smtClean="0"/>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BF45B32-6C28-4A44-B1AD-618CBEFBD039}" type="slidenum">
              <a:rPr lang="en-US" altLang="en-US" sz="1200" smtClean="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3FDC962-FF66-4A43-95E9-86B3AA2C98A6}" type="slidenum">
              <a:rPr lang="en-US" smtClean="0"/>
              <a:pPr>
                <a:defRPr/>
              </a:pPr>
              <a:t>5</a:t>
            </a:fld>
            <a:endParaRPr lang="en-US"/>
          </a:p>
        </p:txBody>
      </p:sp>
    </p:spTree>
    <p:extLst>
      <p:ext uri="{BB962C8B-B14F-4D97-AF65-F5344CB8AC3E}">
        <p14:creationId xmlns:p14="http://schemas.microsoft.com/office/powerpoint/2010/main" val="1426077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55FFD60-E6B0-4352-9F92-69B97D0E13CD}" type="slidenum">
              <a:rPr lang="en-US" altLang="en-US" sz="1200" smtClean="0"/>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5607D77-6FF9-417A-8785-7FDBE4E20B41}" type="slidenum">
              <a:rPr lang="en-US" altLang="en-US" sz="1200" smtClean="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F96B06F-AAC2-4260-B3A4-5EB386CC4DD4}" type="slidenum">
              <a:rPr lang="en-US" altLang="en-US" sz="1200" smtClean="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0EEED83-D77F-4EE1-8A1D-5815B32BD2DD}" type="slidenum">
              <a:rPr lang="en-US" altLang="en-US" sz="1200" smtClean="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2.xml"/><Relationship Id="rId1" Type="http://schemas.openxmlformats.org/officeDocument/2006/relationships/tags" Target="../tags/tag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2.xml"/><Relationship Id="rId1" Type="http://schemas.openxmlformats.org/officeDocument/2006/relationships/tags" Target="../tags/tag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ngineering_Title Slide">
    <p:bg>
      <p:bgRef idx="1001">
        <a:schemeClr val="bg1"/>
      </p:bgRef>
    </p:bg>
    <p:spTree>
      <p:nvGrpSpPr>
        <p:cNvPr id="1" name=""/>
        <p:cNvGrpSpPr/>
        <p:nvPr/>
      </p:nvGrpSpPr>
      <p:grpSpPr>
        <a:xfrm>
          <a:off x="0" y="0"/>
          <a:ext cx="0" cy="0"/>
          <a:chOff x="0" y="0"/>
          <a:chExt cx="0" cy="0"/>
        </a:xfrm>
      </p:grpSpPr>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4pPr>
              <a:defRPr>
                <a:latin typeface="FrnkGothITC Bk B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lvl1pPr>
              <a:defRPr>
                <a:latin typeface="+mj-lt"/>
              </a:defRPr>
            </a:lvl1pPr>
          </a:lstStyle>
          <a:p>
            <a:pPr>
              <a:defRPr/>
            </a:pPr>
            <a:fld id="{F56AC063-C556-4739-A31C-CF702F30F3A5}" type="slidenum">
              <a:rPr lang="en-US"/>
              <a:pPr>
                <a:defRPr/>
              </a:pPr>
              <a:t>‹#›</a:t>
            </a:fld>
            <a:endParaRPr lang="en-US" dirty="0"/>
          </a:p>
        </p:txBody>
      </p:sp>
      <p:sp>
        <p:nvSpPr>
          <p:cNvPr id="7" name="Title 1"/>
          <p:cNvSpPr>
            <a:spLocks noGrp="1"/>
          </p:cNvSpPr>
          <p:nvPr>
            <p:ph type="title"/>
          </p:nvPr>
        </p:nvSpPr>
        <p:spPr>
          <a:xfrm>
            <a:off x="3124200" y="1447800"/>
            <a:ext cx="5714999" cy="958497"/>
          </a:xfrm>
        </p:spPr>
        <p:txBody>
          <a:bodyPr/>
          <a:lstStyle>
            <a:lvl1pPr algn="l">
              <a:defRPr sz="4000" b="1" cap="all"/>
            </a:lvl1pPr>
          </a:lstStyle>
          <a:p>
            <a:r>
              <a:rPr lang="en-US"/>
              <a:t>Click to edit Master title style</a:t>
            </a:r>
            <a:endParaRPr lang="en-US" dirty="0"/>
          </a:p>
        </p:txBody>
      </p:sp>
      <p:sp>
        <p:nvSpPr>
          <p:cNvPr id="8" name="Text Placeholder 2"/>
          <p:cNvSpPr>
            <a:spLocks noGrp="1"/>
          </p:cNvSpPr>
          <p:nvPr>
            <p:ph type="body" idx="1"/>
          </p:nvPr>
        </p:nvSpPr>
        <p:spPr>
          <a:xfrm>
            <a:off x="3086100" y="3225226"/>
            <a:ext cx="5714999" cy="10556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2743200" y="1295400"/>
            <a:ext cx="3124200" cy="4800600"/>
          </a:xfrm>
        </p:spPr>
        <p:txBody>
          <a:bodyPr/>
          <a:lstStyle>
            <a:lvl1pPr>
              <a:defRPr sz="2600"/>
            </a:lvl1pPr>
            <a:lvl2pPr>
              <a:defRPr sz="2400"/>
            </a:lvl2pPr>
            <a:lvl3pPr>
              <a:defRPr sz="2300"/>
            </a:lvl3pPr>
            <a:lvl4pPr marL="1714500" indent="-342900">
              <a:buClrTx/>
              <a:buFont typeface="Arial" pitchFamily="34" charset="0"/>
              <a:buChar cha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2"/>
          </p:nvPr>
        </p:nvSpPr>
        <p:spPr>
          <a:xfrm>
            <a:off x="5905500" y="1295400"/>
            <a:ext cx="3009900" cy="4800600"/>
          </a:xfrm>
        </p:spPr>
        <p:txBody>
          <a:bodyPr/>
          <a:lstStyle>
            <a:lvl1pPr>
              <a:defRPr sz="2600"/>
            </a:lvl1pPr>
            <a:lvl2pPr>
              <a:defRPr sz="2400"/>
            </a:lvl2pPr>
            <a:lvl3pPr>
              <a:defRPr sz="2300"/>
            </a:lvl3pPr>
            <a:lvl4pPr marL="1714500" indent="-342900">
              <a:buClrTx/>
              <a:buFont typeface="Arial" pitchFamily="34" charset="0"/>
              <a:buChar cha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3"/>
          <p:cNvSpPr>
            <a:spLocks noGrp="1" noChangeArrowheads="1"/>
          </p:cNvSpPr>
          <p:nvPr>
            <p:ph type="title"/>
          </p:nvPr>
        </p:nvSpPr>
        <p:spPr bwMode="auto">
          <a:xfrm>
            <a:off x="1143000" y="228600"/>
            <a:ext cx="8001000" cy="800219"/>
          </a:xfrm>
          <a:prstGeom prst="rect">
            <a:avLst/>
          </a:prstGeom>
          <a:noFill/>
          <a:ln w="9525" algn="ctr">
            <a:noFill/>
            <a:miter lim="800000"/>
            <a:headEnd/>
            <a:tailEnd/>
          </a:ln>
          <a:effectLst>
            <a:outerShdw dist="28398" dir="1593903" algn="ctr" rotWithShape="0">
              <a:srgbClr val="969696">
                <a:alpha val="50000"/>
              </a:srgbClr>
            </a:outerShdw>
          </a:effectLst>
        </p:spPr>
        <p:txBody>
          <a:bodyPr/>
          <a:lstStyle/>
          <a:p>
            <a:pPr lvl="0"/>
            <a:r>
              <a:rPr lang="en-US"/>
              <a:t>Click to edit Master title style</a:t>
            </a:r>
            <a:endParaRPr lang="en-US" dirty="0"/>
          </a:p>
        </p:txBody>
      </p:sp>
      <p:sp>
        <p:nvSpPr>
          <p:cNvPr id="5" name="Slide Number Placeholder 6"/>
          <p:cNvSpPr>
            <a:spLocks noGrp="1"/>
          </p:cNvSpPr>
          <p:nvPr>
            <p:ph type="sldNum" sz="quarter" idx="10"/>
          </p:nvPr>
        </p:nvSpPr>
        <p:spPr/>
        <p:txBody>
          <a:bodyPr/>
          <a:lstStyle>
            <a:lvl1pPr>
              <a:defRPr>
                <a:latin typeface="+mj-lt"/>
              </a:defRPr>
            </a:lvl1pPr>
          </a:lstStyle>
          <a:p>
            <a:pPr>
              <a:defRPr/>
            </a:pPr>
            <a:fld id="{ADE8F222-11D6-46DE-A95B-58F30C077DF1}" type="slidenum">
              <a:rPr lang="en-US"/>
              <a:pPr>
                <a:defRPr/>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924800" cy="71596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743200" y="1524000"/>
            <a:ext cx="29733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943600" y="1524000"/>
            <a:ext cx="2971800"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p:cNvSpPr>
            <a:spLocks noGrp="1"/>
          </p:cNvSpPr>
          <p:nvPr>
            <p:ph sz="half" idx="13"/>
          </p:nvPr>
        </p:nvSpPr>
        <p:spPr>
          <a:xfrm>
            <a:off x="2743200" y="2209800"/>
            <a:ext cx="30099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5905500" y="2209800"/>
            <a:ext cx="30099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4"/>
          </p:nvPr>
        </p:nvSpPr>
        <p:spPr/>
        <p:txBody>
          <a:bodyPr/>
          <a:lstStyle>
            <a:lvl1pPr>
              <a:defRPr/>
            </a:lvl1pPr>
          </a:lstStyle>
          <a:p>
            <a:pPr>
              <a:defRPr/>
            </a:pPr>
            <a:fld id="{23F4F3F8-465D-4ACC-920B-A7D51C1076B1}" type="slidenum">
              <a:rPr lang="en-US"/>
              <a:pPr>
                <a:defRPr/>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924800" cy="68580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BF518E61-4C09-4B29-9D3F-334AA88A7FDB}" type="slidenum">
              <a:rPr lang="en-US"/>
              <a:pPr>
                <a:defRPr/>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91CD5A7-F919-42F5-BDFE-A9F7BCAA4E7A}" type="slidenum">
              <a:rPr lang="en-US"/>
              <a:pPr>
                <a:defRPr/>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blank" preserve="1">
  <p:cSld name="Web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3999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19400" y="486073"/>
            <a:ext cx="5486400" cy="461665"/>
          </a:xfrm>
          <a:prstGeom prst="rect">
            <a:avLst/>
          </a:prstGeom>
        </p:spPr>
        <p:txBody>
          <a:bodyPr anchor="b"/>
          <a:lstStyle>
            <a:lvl1pPr algn="l">
              <a:defRPr sz="2400" b="1"/>
            </a:lvl1pPr>
          </a:lstStyle>
          <a:p>
            <a:r>
              <a:rPr lang="en-US"/>
              <a:t>Click to edit Master title style</a:t>
            </a:r>
            <a:endParaRPr lang="en-US" dirty="0"/>
          </a:p>
        </p:txBody>
      </p:sp>
      <p:sp>
        <p:nvSpPr>
          <p:cNvPr id="3" name="Picture Placeholder 2"/>
          <p:cNvSpPr>
            <a:spLocks noGrp="1"/>
          </p:cNvSpPr>
          <p:nvPr>
            <p:ph type="pic" idx="1"/>
          </p:nvPr>
        </p:nvSpPr>
        <p:spPr>
          <a:xfrm>
            <a:off x="2819400" y="1066800"/>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819400" y="5181600"/>
            <a:ext cx="5486400" cy="685800"/>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0B9D17B2-68DE-48CF-82CB-5A883EF57CFE}" type="slidenum">
              <a:rPr lang="en-US"/>
              <a:pPr>
                <a:defRPr/>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EO_CE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534400" cy="1295400"/>
          </a:xfrm>
        </p:spPr>
        <p:txBody>
          <a:bodyPr/>
          <a:lstStyle>
            <a:lvl1pPr algn="ctr">
              <a:defRPr sz="4000" b="0"/>
            </a:lvl1pPr>
          </a:lstStyle>
          <a:p>
            <a:r>
              <a:rPr lang="en-US" sz="3900" b="1" dirty="0"/>
              <a:t>Online Code Enforcement Officials Continuing Education Program</a:t>
            </a:r>
            <a:endParaRPr lang="en-US" dirty="0"/>
          </a:p>
        </p:txBody>
      </p:sp>
      <p:cxnSp>
        <p:nvCxnSpPr>
          <p:cNvPr id="7" name="Straight Connector 6"/>
          <p:cNvCxnSpPr>
            <a:stCxn id="2" idx="1"/>
            <a:endCxn id="2" idx="3"/>
          </p:cNvCxnSpPr>
          <p:nvPr userDrawn="1"/>
        </p:nvCxnSpPr>
        <p:spPr bwMode="auto">
          <a:xfrm>
            <a:off x="381000" y="876300"/>
            <a:ext cx="8534400" cy="0"/>
          </a:xfrm>
          <a:prstGeom prst="line">
            <a:avLst/>
          </a:prstGeom>
          <a:solidFill>
            <a:schemeClr val="accent1"/>
          </a:solidFill>
          <a:ln w="57150" cap="flat" cmpd="sng" algn="ctr">
            <a:solidFill>
              <a:schemeClr val="tx2"/>
            </a:solidFill>
            <a:prstDash val="solid"/>
            <a:round/>
            <a:headEnd type="none" w="med" len="med"/>
            <a:tailEnd type="none" w="med" len="med"/>
          </a:ln>
          <a:effectLst/>
        </p:spPr>
      </p:cxnSp>
      <p:sp>
        <p:nvSpPr>
          <p:cNvPr id="9" name="TextBox 8"/>
          <p:cNvSpPr txBox="1"/>
          <p:nvPr userDrawn="1"/>
        </p:nvSpPr>
        <p:spPr>
          <a:xfrm>
            <a:off x="838200" y="1752600"/>
            <a:ext cx="7848600" cy="3539430"/>
          </a:xfrm>
          <a:prstGeom prst="rect">
            <a:avLst/>
          </a:prstGeom>
          <a:noFill/>
        </p:spPr>
        <p:txBody>
          <a:bodyPr wrap="square" rtlCol="0">
            <a:spAutoFit/>
          </a:bodyPr>
          <a:lstStyle/>
          <a:p>
            <a:pPr algn="ctr"/>
            <a:r>
              <a:rPr lang="en-US" sz="3600" b="1" dirty="0">
                <a:solidFill>
                  <a:schemeClr val="tx2"/>
                </a:solidFill>
                <a:latin typeface="+mn-lt"/>
              </a:rPr>
              <a:t>Click to edit Class Title</a:t>
            </a:r>
          </a:p>
          <a:p>
            <a:pPr marL="0" marR="0" lvl="0" indent="0" algn="ctr" defTabSz="914400" rtl="0" eaLnBrk="1" fontAlgn="base" latinLnBrk="0" hangingPunct="1">
              <a:lnSpc>
                <a:spcPct val="100000"/>
              </a:lnSpc>
              <a:spcBef>
                <a:spcPct val="20000"/>
              </a:spcBef>
              <a:spcAft>
                <a:spcPct val="0"/>
              </a:spcAft>
              <a:buClr>
                <a:srgbClr val="993300"/>
              </a:buClr>
              <a:buSzPct val="125000"/>
              <a:buFont typeface="Wingdings" pitchFamily="2" charset="2"/>
              <a:buNone/>
              <a:tabLst/>
              <a:defRPr/>
            </a:pPr>
            <a:r>
              <a:rPr kumimoji="1" lang="en-US" sz="2000" b="1" i="0" u="none" strike="noStrike" kern="0" cap="none" spc="0" normalizeH="0" baseline="0" noProof="0" dirty="0">
                <a:ln>
                  <a:noFill/>
                </a:ln>
                <a:solidFill>
                  <a:srgbClr val="010000"/>
                </a:solidFill>
                <a:effectLst/>
                <a:uLnTx/>
                <a:uFillTx/>
                <a:latin typeface="Arial"/>
                <a:ea typeface="+mn-ea"/>
                <a:cs typeface="+mn-cs"/>
              </a:rPr>
              <a:t>North Carolina Department of Insurance</a:t>
            </a:r>
          </a:p>
          <a:p>
            <a:pPr marL="0" marR="0" lvl="0" indent="0" algn="ctr" defTabSz="914400" rtl="0" eaLnBrk="1" fontAlgn="base" latinLnBrk="0" hangingPunct="1">
              <a:lnSpc>
                <a:spcPct val="100000"/>
              </a:lnSpc>
              <a:spcBef>
                <a:spcPct val="20000"/>
              </a:spcBef>
              <a:spcAft>
                <a:spcPct val="0"/>
              </a:spcAft>
              <a:buClr>
                <a:srgbClr val="993300"/>
              </a:buClr>
              <a:buSzPct val="125000"/>
              <a:buFont typeface="Wingdings" pitchFamily="2" charset="2"/>
              <a:buNone/>
              <a:tabLst/>
              <a:defRPr/>
            </a:pPr>
            <a:r>
              <a:rPr kumimoji="1" lang="en-US" sz="2000" b="1" i="0" u="none" strike="noStrike" kern="0" cap="none" spc="0" normalizeH="0" baseline="0" noProof="0" dirty="0">
                <a:ln>
                  <a:noFill/>
                </a:ln>
                <a:solidFill>
                  <a:srgbClr val="010000"/>
                </a:solidFill>
                <a:effectLst/>
                <a:uLnTx/>
                <a:uFillTx/>
                <a:latin typeface="Arial"/>
                <a:ea typeface="+mn-ea"/>
                <a:cs typeface="+mn-cs"/>
              </a:rPr>
              <a:t>Office of State Fire Marshal</a:t>
            </a:r>
          </a:p>
          <a:p>
            <a:pPr algn="ctr"/>
            <a:r>
              <a:rPr lang="en-US" sz="2000" b="0" dirty="0">
                <a:solidFill>
                  <a:schemeClr val="tx2"/>
                </a:solidFill>
                <a:latin typeface="+mn-lt"/>
              </a:rPr>
              <a:t>Edit Instructor</a:t>
            </a:r>
          </a:p>
          <a:p>
            <a:pPr algn="ctr"/>
            <a:r>
              <a:rPr lang="en-US" sz="2000" b="0" dirty="0">
                <a:solidFill>
                  <a:schemeClr val="tx2"/>
                </a:solidFill>
                <a:latin typeface="+mn-lt"/>
              </a:rPr>
              <a:t>Edit</a:t>
            </a:r>
            <a:r>
              <a:rPr lang="en-US" sz="2000" b="0" baseline="0" dirty="0">
                <a:solidFill>
                  <a:schemeClr val="tx2"/>
                </a:solidFill>
                <a:latin typeface="+mn-lt"/>
              </a:rPr>
              <a:t> Instructor Title</a:t>
            </a:r>
          </a:p>
          <a:p>
            <a:pPr algn="ctr"/>
            <a:r>
              <a:rPr kumimoji="1" lang="en-US" sz="2000" b="0" i="0" u="none" strike="noStrike" kern="0" cap="none" spc="0" normalizeH="0" baseline="0" noProof="0" dirty="0">
                <a:ln>
                  <a:noFill/>
                </a:ln>
                <a:solidFill>
                  <a:srgbClr val="010000"/>
                </a:solidFill>
                <a:effectLst/>
                <a:uLnTx/>
                <a:uFillTx/>
                <a:latin typeface="Arial"/>
                <a:ea typeface="+mn-ea"/>
                <a:cs typeface="+mn-cs"/>
              </a:rPr>
              <a:t>NCDOI/OSFM</a:t>
            </a:r>
            <a:br>
              <a:rPr kumimoji="1" lang="en-US" sz="2000" b="0" i="0" u="none" strike="noStrike" kern="0" cap="none" spc="0" normalizeH="0" baseline="0" noProof="0" dirty="0">
                <a:ln>
                  <a:noFill/>
                </a:ln>
                <a:solidFill>
                  <a:srgbClr val="010000"/>
                </a:solidFill>
                <a:effectLst/>
                <a:uLnTx/>
                <a:uFillTx/>
                <a:latin typeface="Arial"/>
                <a:ea typeface="+mn-ea"/>
                <a:cs typeface="+mn-cs"/>
              </a:rPr>
            </a:br>
            <a:r>
              <a:rPr kumimoji="1" lang="en-US" sz="2000" b="0" i="0" u="none" strike="noStrike" kern="0" cap="none" spc="0" normalizeH="0" baseline="0" noProof="0" dirty="0">
                <a:ln>
                  <a:noFill/>
                </a:ln>
                <a:solidFill>
                  <a:srgbClr val="010000"/>
                </a:solidFill>
                <a:effectLst/>
                <a:uLnTx/>
                <a:uFillTx/>
                <a:latin typeface="Arial"/>
                <a:ea typeface="+mn-ea"/>
                <a:cs typeface="+mn-cs"/>
              </a:rPr>
              <a:t>919-661-5880, ext.(Edit extension)</a:t>
            </a:r>
          </a:p>
          <a:p>
            <a:pPr algn="ctr"/>
            <a:endParaRPr kumimoji="1" lang="en-US" sz="2000" b="0" i="0" u="none" strike="noStrike" kern="0" cap="none" spc="0" normalizeH="0" baseline="0" noProof="0" dirty="0">
              <a:ln>
                <a:noFill/>
              </a:ln>
              <a:solidFill>
                <a:srgbClr val="010000"/>
              </a:solidFill>
              <a:effectLst/>
              <a:uLnTx/>
              <a:uFillTx/>
              <a:latin typeface="Arial"/>
              <a:ea typeface="+mn-ea"/>
              <a:cs typeface="+mn-cs"/>
            </a:endParaRPr>
          </a:p>
          <a:p>
            <a:pPr algn="ctr"/>
            <a:r>
              <a:rPr kumimoji="1" lang="en-US" sz="2000" b="0" i="0" u="none" strike="noStrike" kern="0" cap="none" spc="0" normalizeH="0" baseline="0" noProof="0" dirty="0">
                <a:ln>
                  <a:noFill/>
                </a:ln>
                <a:solidFill>
                  <a:schemeClr val="accent4"/>
                </a:solidFill>
                <a:effectLst/>
                <a:uLnTx/>
                <a:uFillTx/>
                <a:latin typeface="Arial"/>
                <a:ea typeface="+mn-ea"/>
                <a:cs typeface="+mn-cs"/>
              </a:rPr>
              <a:t>Enter Instructor Email</a:t>
            </a:r>
            <a:endParaRPr lang="en-US" sz="2000" b="1" baseline="0" dirty="0">
              <a:solidFill>
                <a:schemeClr val="accent4"/>
              </a:solidFill>
              <a:latin typeface="+mn-lt"/>
            </a:endParaRPr>
          </a:p>
          <a:p>
            <a:pPr algn="ctr"/>
            <a:endParaRPr lang="en-US" sz="2000" b="1" dirty="0">
              <a:solidFill>
                <a:schemeClr val="tx2"/>
              </a:solidFill>
              <a:latin typeface="+mn-lt"/>
            </a:endParaRPr>
          </a:p>
        </p:txBody>
      </p:sp>
    </p:spTree>
    <p:extLst>
      <p:ext uri="{BB962C8B-B14F-4D97-AF65-F5344CB8AC3E}">
        <p14:creationId xmlns:p14="http://schemas.microsoft.com/office/powerpoint/2010/main" val="8386567"/>
      </p:ext>
    </p:extLst>
  </p:cSld>
  <p:clrMapOvr>
    <a:masterClrMapping/>
  </p:clrMapOvr>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848600" cy="661720"/>
          </a:xfrm>
        </p:spPr>
        <p:txBody>
          <a:bodyPr/>
          <a:lstStyle>
            <a:lvl1pPr algn="ctr">
              <a:defRPr sz="3700"/>
            </a:lvl1pPr>
          </a:lstStyle>
          <a:p>
            <a:r>
              <a:rPr lang="en-US"/>
              <a:t>Click to edit Master title style</a:t>
            </a:r>
            <a:endParaRPr lang="en-US" dirty="0"/>
          </a:p>
        </p:txBody>
      </p:sp>
      <p:sp>
        <p:nvSpPr>
          <p:cNvPr id="3" name="Content Placeholder 2"/>
          <p:cNvSpPr>
            <a:spLocks noGrp="1"/>
          </p:cNvSpPr>
          <p:nvPr>
            <p:ph idx="1"/>
          </p:nvPr>
        </p:nvSpPr>
        <p:spPr>
          <a:xfrm>
            <a:off x="838200" y="914400"/>
            <a:ext cx="7848600" cy="51816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5E1ED8FB-2149-4F80-AEBB-B123D7BC803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2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28600"/>
            <a:ext cx="7848600" cy="1231106"/>
          </a:xfrm>
        </p:spPr>
        <p:txBody>
          <a:bodyPr/>
          <a:lstStyle>
            <a:lvl1pPr algn="ctr">
              <a:defRPr sz="3700"/>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838200" y="1447800"/>
            <a:ext cx="7848600" cy="4648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5E1ED8FB-2149-4F80-AEBB-B123D7BC8035}" type="slidenum">
              <a:rPr lang="en-US" smtClean="0"/>
              <a:t>‹#›</a:t>
            </a:fld>
            <a:endParaRPr lang="en-US"/>
          </a:p>
        </p:txBody>
      </p:sp>
    </p:spTree>
    <p:extLst>
      <p:ext uri="{BB962C8B-B14F-4D97-AF65-F5344CB8AC3E}">
        <p14:creationId xmlns:p14="http://schemas.microsoft.com/office/powerpoint/2010/main" val="67701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19400" y="486073"/>
            <a:ext cx="5486400" cy="461665"/>
          </a:xfrm>
        </p:spPr>
        <p:txBody>
          <a:bodyPr anchor="b"/>
          <a:lstStyle>
            <a:lvl1pPr algn="l">
              <a:defRPr sz="2400" b="1"/>
            </a:lvl1pPr>
          </a:lstStyle>
          <a:p>
            <a:r>
              <a:rPr lang="en-US"/>
              <a:t>Click to edit Master title style</a:t>
            </a:r>
            <a:endParaRPr lang="en-US" dirty="0"/>
          </a:p>
        </p:txBody>
      </p:sp>
      <p:sp>
        <p:nvSpPr>
          <p:cNvPr id="3" name="Picture Placeholder 2"/>
          <p:cNvSpPr>
            <a:spLocks noGrp="1"/>
          </p:cNvSpPr>
          <p:nvPr>
            <p:ph type="pic" idx="1"/>
          </p:nvPr>
        </p:nvSpPr>
        <p:spPr>
          <a:xfrm>
            <a:off x="28194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743200" y="5181600"/>
            <a:ext cx="54864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8B25C1A5-D88A-4308-BF9D-709F5DC96784}" type="datetimeFigureOut">
              <a:rPr lang="en-US" smtClean="0"/>
              <a:t>6/23/2020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F403F9B1-A984-4715-AE72-A63AF19DA88C}"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3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28600"/>
            <a:ext cx="7848600" cy="1800493"/>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3-Line Title</a:t>
            </a:r>
          </a:p>
        </p:txBody>
      </p:sp>
      <p:sp>
        <p:nvSpPr>
          <p:cNvPr id="3" name="Content Placeholder 2"/>
          <p:cNvSpPr>
            <a:spLocks noGrp="1"/>
          </p:cNvSpPr>
          <p:nvPr>
            <p:ph idx="1"/>
          </p:nvPr>
        </p:nvSpPr>
        <p:spPr>
          <a:xfrm>
            <a:off x="838200" y="2057400"/>
            <a:ext cx="7848600" cy="40386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5E1ED8FB-2149-4F80-AEBB-B123D7BC8035}" type="slidenum">
              <a:rPr lang="en-US" smtClean="0"/>
              <a:t>‹#›</a:t>
            </a:fld>
            <a:endParaRPr lang="en-US"/>
          </a:p>
        </p:txBody>
      </p:sp>
    </p:spTree>
    <p:extLst>
      <p:ext uri="{BB962C8B-B14F-4D97-AF65-F5344CB8AC3E}">
        <p14:creationId xmlns:p14="http://schemas.microsoft.com/office/powerpoint/2010/main" val="33381982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4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28600"/>
            <a:ext cx="7848600" cy="2369880"/>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4-Line</a:t>
            </a:r>
            <a:br>
              <a:rPr lang="en-US" dirty="0"/>
            </a:br>
            <a:r>
              <a:rPr lang="en-US" dirty="0"/>
              <a:t> Title</a:t>
            </a:r>
          </a:p>
        </p:txBody>
      </p:sp>
      <p:sp>
        <p:nvSpPr>
          <p:cNvPr id="3" name="Content Placeholder 2"/>
          <p:cNvSpPr>
            <a:spLocks noGrp="1"/>
          </p:cNvSpPr>
          <p:nvPr>
            <p:ph idx="1"/>
          </p:nvPr>
        </p:nvSpPr>
        <p:spPr>
          <a:xfrm>
            <a:off x="838200" y="2590800"/>
            <a:ext cx="7848600" cy="3505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5E1ED8FB-2149-4F80-AEBB-B123D7BC8035}" type="slidenum">
              <a:rPr lang="en-US" smtClean="0"/>
              <a:t>‹#›</a:t>
            </a:fld>
            <a:endParaRPr lang="en-US"/>
          </a:p>
        </p:txBody>
      </p:sp>
    </p:spTree>
    <p:extLst>
      <p:ext uri="{BB962C8B-B14F-4D97-AF65-F5344CB8AC3E}">
        <p14:creationId xmlns:p14="http://schemas.microsoft.com/office/powerpoint/2010/main" val="6338638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790700" y="2337374"/>
            <a:ext cx="6665913" cy="958497"/>
          </a:xfrm>
        </p:spPr>
        <p:txBody>
          <a:bodyPr/>
          <a:lstStyle>
            <a:lvl1pPr algn="l">
              <a:defRPr sz="4000" b="1" cap="all"/>
            </a:lvl1pPr>
          </a:lstStyle>
          <a:p>
            <a:r>
              <a:rPr lang="en-US"/>
              <a:t>Click to edit Master title style</a:t>
            </a:r>
            <a:endParaRPr lang="en-US" dirty="0"/>
          </a:p>
        </p:txBody>
      </p:sp>
      <p:sp>
        <p:nvSpPr>
          <p:cNvPr id="5" name="Text Placeholder 2"/>
          <p:cNvSpPr>
            <a:spLocks noGrp="1"/>
          </p:cNvSpPr>
          <p:nvPr>
            <p:ph type="body" idx="1"/>
          </p:nvPr>
        </p:nvSpPr>
        <p:spPr>
          <a:xfrm>
            <a:off x="1752600" y="4114800"/>
            <a:ext cx="6665913" cy="10556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5113" y="228600"/>
            <a:ext cx="8878887" cy="661720"/>
          </a:xfrm>
        </p:spPr>
        <p:txBody>
          <a:bodyPr/>
          <a:lstStyle>
            <a:lvl1pPr>
              <a:defRPr sz="3700"/>
            </a:lvl1pPr>
          </a:lstStyle>
          <a:p>
            <a:r>
              <a:rPr lang="en-US"/>
              <a:t>Click to edit Master title style</a:t>
            </a:r>
            <a:endParaRPr lang="en-US" dirty="0"/>
          </a:p>
        </p:txBody>
      </p:sp>
      <p:sp>
        <p:nvSpPr>
          <p:cNvPr id="3" name="Content Placeholder 2"/>
          <p:cNvSpPr>
            <a:spLocks noGrp="1"/>
          </p:cNvSpPr>
          <p:nvPr>
            <p:ph sz="half" idx="1"/>
          </p:nvPr>
        </p:nvSpPr>
        <p:spPr>
          <a:xfrm>
            <a:off x="1600200" y="1295400"/>
            <a:ext cx="3429000" cy="4800600"/>
          </a:xfrm>
        </p:spPr>
        <p:txBody>
          <a:bodyPr/>
          <a:lstStyle>
            <a:lvl1pPr>
              <a:defRPr sz="2600"/>
            </a:lvl1pPr>
            <a:lvl2pPr>
              <a:defRPr sz="2400"/>
            </a:lvl2pPr>
            <a:lvl3pPr>
              <a:defRPr sz="2300"/>
            </a:lvl3pPr>
            <a:lvl4pP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57800" y="1295400"/>
            <a:ext cx="3657600" cy="4800600"/>
          </a:xfrm>
        </p:spPr>
        <p:txBody>
          <a:bodyPr/>
          <a:lstStyle>
            <a:lvl1pPr>
              <a:defRPr sz="2600"/>
            </a:lvl1pPr>
            <a:lvl2pPr>
              <a:defRPr sz="2400"/>
            </a:lvl2pPr>
            <a:lvl3pPr>
              <a:defRPr sz="2300"/>
            </a:lvl3pPr>
            <a:lvl4pP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5E1ED8FB-2149-4F80-AEBB-B123D7BC8035}" type="slidenum">
              <a:rPr lang="en-US" smtClean="0"/>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5113" y="228600"/>
            <a:ext cx="8878887" cy="661720"/>
          </a:xfrm>
        </p:spPr>
        <p:txBody>
          <a:bodyPr/>
          <a:lstStyle>
            <a:lvl1pPr>
              <a:defRPr sz="3700"/>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5E1ED8FB-2149-4F80-AEBB-B123D7BC8035}" type="slidenum">
              <a:rPr lang="en-US" smtClean="0"/>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blank" preserve="1">
  <p:cSld name="Web Object">
    <p:spTree>
      <p:nvGrpSpPr>
        <p:cNvPr id="1" name=""/>
        <p:cNvGrpSpPr/>
        <p:nvPr/>
      </p:nvGrpSpPr>
      <p:grpSpPr>
        <a:xfrm>
          <a:off x="0" y="0"/>
          <a:ext cx="0" cy="0"/>
          <a:chOff x="0" y="0"/>
          <a:chExt cx="0" cy="0"/>
        </a:xfrm>
      </p:grpSpPr>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6196"/>
            <a:ext cx="1865313" cy="1158904"/>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600"/>
            </a:lvl1pPr>
            <a:lvl2pPr>
              <a:defRPr sz="2400"/>
            </a:lvl2pPr>
            <a:lvl3pPr>
              <a:defRPr sz="2300"/>
            </a:lvl3pPr>
            <a:lvl4pPr>
              <a:defRPr sz="22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00200" y="1447800"/>
            <a:ext cx="1865313" cy="46783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5E1ED8FB-2149-4F80-AEBB-B123D7BC8035}" type="slidenum">
              <a:rPr lang="en-US" smtClean="0"/>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495800"/>
            <a:ext cx="7123112" cy="461665"/>
          </a:xfrm>
        </p:spPr>
        <p:txBody>
          <a:bodyPr anchor="b"/>
          <a:lstStyle>
            <a:lvl1pPr algn="l">
              <a:defRPr sz="2400" b="1"/>
            </a:lvl1pPr>
          </a:lstStyle>
          <a:p>
            <a:r>
              <a:rPr lang="en-US"/>
              <a:t>Click to edit Master title style</a:t>
            </a:r>
            <a:endParaRPr lang="en-US" dirty="0"/>
          </a:p>
        </p:txBody>
      </p:sp>
      <p:sp>
        <p:nvSpPr>
          <p:cNvPr id="3" name="Picture Placeholder 2"/>
          <p:cNvSpPr>
            <a:spLocks noGrp="1"/>
          </p:cNvSpPr>
          <p:nvPr>
            <p:ph type="pic" idx="1"/>
          </p:nvPr>
        </p:nvSpPr>
        <p:spPr>
          <a:xfrm>
            <a:off x="990600" y="381000"/>
            <a:ext cx="71231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90600" y="4953000"/>
            <a:ext cx="7123112"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5E1ED8FB-2149-4F80-AEBB-B123D7BC8035}" type="slidenum">
              <a:rPr lang="en-US" smtClean="0"/>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5E1ED8FB-2149-4F80-AEBB-B123D7BC8035}" type="slidenum">
              <a:rPr lang="en-US" smtClean="0"/>
              <a:t>‹#›</a:t>
            </a:fld>
            <a:endParaRPr lang="en-US"/>
          </a:p>
        </p:txBody>
      </p:sp>
    </p:spTree>
    <p:extLst>
      <p:ext uri="{BB962C8B-B14F-4D97-AF65-F5344CB8AC3E}">
        <p14:creationId xmlns:p14="http://schemas.microsoft.com/office/powerpoint/2010/main" val="6438979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216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772400" cy="1362075"/>
          </a:xfr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3048000" y="3352800"/>
            <a:ext cx="57150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8B25C1A5-D88A-4308-BF9D-709F5DC96784}" type="datetimeFigureOut">
              <a:rPr lang="en-US" smtClean="0"/>
              <a:t>6/23/2020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F403F9B1-A984-4715-AE72-A63AF19DA88C}" type="slidenum">
              <a:rPr lang="en-US" smtClean="0"/>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Engineering_Title Slide">
    <p:spTree>
      <p:nvGrpSpPr>
        <p:cNvPr id="1" name=""/>
        <p:cNvGrpSpPr/>
        <p:nvPr/>
      </p:nvGrpSpPr>
      <p:grpSpPr>
        <a:xfrm>
          <a:off x="0" y="0"/>
          <a:ext cx="0" cy="0"/>
          <a:chOff x="0" y="0"/>
          <a:chExt cx="0" cy="0"/>
        </a:xfrm>
      </p:grpSpPr>
      <p:sp>
        <p:nvSpPr>
          <p:cNvPr id="50179" name="Rectangle 3"/>
          <p:cNvSpPr>
            <a:spLocks noGrp="1" noChangeArrowheads="1"/>
          </p:cNvSpPr>
          <p:nvPr>
            <p:ph type="ctrTitle"/>
          </p:nvPr>
        </p:nvSpPr>
        <p:spPr>
          <a:xfrm>
            <a:off x="1219200" y="304800"/>
            <a:ext cx="7667625" cy="1495425"/>
          </a:xfrm>
        </p:spPr>
        <p:txBody>
          <a:bodyPr/>
          <a:lstStyle>
            <a:lvl1pPr algn="ctr">
              <a:defRPr/>
            </a:lvl1pPr>
          </a:lstStyle>
          <a:p>
            <a:r>
              <a:rPr lang="en-US"/>
              <a:t>Click to edit Master title style</a:t>
            </a:r>
            <a:endParaRPr lang="en-US" dirty="0"/>
          </a:p>
        </p:txBody>
      </p:sp>
      <p:sp>
        <p:nvSpPr>
          <p:cNvPr id="8" name="Rectangle 4"/>
          <p:cNvSpPr txBox="1">
            <a:spLocks noChangeArrowheads="1"/>
          </p:cNvSpPr>
          <p:nvPr userDrawn="1"/>
        </p:nvSpPr>
        <p:spPr>
          <a:xfrm>
            <a:off x="2825749" y="2743200"/>
            <a:ext cx="6091238" cy="2667000"/>
          </a:xfrm>
          <a:prstGeom prst="rect">
            <a:avLst/>
          </a:prstGeom>
        </p:spPr>
        <p:txBody>
          <a:bodyPr/>
          <a:lstStyle>
            <a:lvl1pPr marL="0" indent="0" algn="ctr" rtl="0" eaLnBrk="1" fontAlgn="base" hangingPunct="1">
              <a:spcBef>
                <a:spcPct val="20000"/>
              </a:spcBef>
              <a:spcAft>
                <a:spcPct val="0"/>
              </a:spcAft>
              <a:buClr>
                <a:srgbClr val="993300"/>
              </a:buClr>
              <a:buSzPct val="100000"/>
              <a:buFont typeface="Monotype Sorts" pitchFamily="2" charset="2"/>
              <a:buNone/>
              <a:defRPr kumimoji="1" sz="2600">
                <a:solidFill>
                  <a:schemeClr val="tx2"/>
                </a:solidFill>
                <a:latin typeface="+mn-lt"/>
                <a:ea typeface="+mn-ea"/>
                <a:cs typeface="+mn-cs"/>
              </a:defRPr>
            </a:lvl1pPr>
            <a:lvl2pPr marL="742950" indent="-285750" algn="l" rtl="0" eaLnBrk="1" fontAlgn="base" hangingPunct="1">
              <a:spcBef>
                <a:spcPct val="20000"/>
              </a:spcBef>
              <a:spcAft>
                <a:spcPct val="0"/>
              </a:spcAft>
              <a:buClrTx/>
              <a:buSzPct val="100000"/>
              <a:buChar char="–"/>
              <a:defRPr kumimoji="1" sz="2400">
                <a:solidFill>
                  <a:schemeClr val="tx2"/>
                </a:solidFill>
                <a:latin typeface="+mn-lt"/>
              </a:defRPr>
            </a:lvl2pPr>
            <a:lvl3pPr marL="1143000" indent="-228600" algn="l" rtl="0" eaLnBrk="1" fontAlgn="base" hangingPunct="1">
              <a:spcBef>
                <a:spcPct val="20000"/>
              </a:spcBef>
              <a:spcAft>
                <a:spcPct val="0"/>
              </a:spcAft>
              <a:buClr>
                <a:srgbClr val="993300"/>
              </a:buClr>
              <a:buSzPct val="75000"/>
              <a:buChar char="•"/>
              <a:defRPr kumimoji="1" sz="2300">
                <a:solidFill>
                  <a:schemeClr val="tx2"/>
                </a:solidFill>
                <a:latin typeface="+mn-lt"/>
              </a:defRPr>
            </a:lvl3pPr>
            <a:lvl4pPr marL="1600200" indent="-228600" algn="l" rtl="0" eaLnBrk="1" fontAlgn="base" hangingPunct="1">
              <a:spcBef>
                <a:spcPct val="20000"/>
              </a:spcBef>
              <a:spcAft>
                <a:spcPct val="0"/>
              </a:spcAft>
              <a:buClr>
                <a:schemeClr val="bg2"/>
              </a:buClr>
              <a:buSzPct val="100000"/>
              <a:defRPr kumimoji="1" sz="1000">
                <a:solidFill>
                  <a:srgbClr val="000000"/>
                </a:solidFill>
                <a:latin typeface="FrnkGothITC Bk BT" pitchFamily="34" charset="0"/>
                <a:cs typeface="Times New Roman" pitchFamily="18" charset="0"/>
              </a:defRPr>
            </a:lvl4pPr>
            <a:lvl5pPr marL="20574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a:lstStyle>
          <a:p>
            <a:r>
              <a:rPr lang="en-US" dirty="0"/>
              <a:t>Click to edit Master subtitle style</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Engineering_Title Slide">
    <p:spTree>
      <p:nvGrpSpPr>
        <p:cNvPr id="1" name=""/>
        <p:cNvGrpSpPr/>
        <p:nvPr/>
      </p:nvGrpSpPr>
      <p:grpSpPr>
        <a:xfrm>
          <a:off x="0" y="0"/>
          <a:ext cx="0" cy="0"/>
          <a:chOff x="0" y="0"/>
          <a:chExt cx="0" cy="0"/>
        </a:xfrm>
      </p:grpSpPr>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endParaRPr lang="en-US" dirty="0"/>
          </a:p>
        </p:txBody>
      </p:sp>
    </p:spTree>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Accessibility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custDataLst>
              <p:tags r:id="rId1"/>
            </p:custDataLst>
          </p:nvPr>
        </p:nvPicPr>
        <p:blipFill>
          <a:blip r:embed="rId3"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3505200" y="0"/>
            <a:ext cx="5638800" cy="708025"/>
          </a:xfrm>
          <a:prstGeom prst="rect">
            <a:avLst/>
          </a:prstGeom>
          <a:solidFill>
            <a:schemeClr val="bg1">
              <a:lumMod val="50000"/>
            </a:schemeClr>
          </a:solidFill>
          <a:ln w="9525" algn="ctr">
            <a:noFill/>
            <a:miter lim="800000"/>
            <a:headEnd/>
            <a:tailEnd/>
          </a:ln>
          <a:effectLst>
            <a:outerShdw dist="28398" dir="1593903" algn="ctr" rotWithShape="0">
              <a:srgbClr val="969696">
                <a:alpha val="50000"/>
              </a:srgbClr>
            </a:outerShdw>
          </a:effectLst>
        </p:spPr>
        <p:txBody>
          <a:bodyPr>
            <a:spAutoFit/>
          </a:bodyPr>
          <a:lstStyle/>
          <a:p>
            <a:pPr algn="ctr" fontAlgn="auto">
              <a:spcBef>
                <a:spcPts val="0"/>
              </a:spcBef>
              <a:spcAft>
                <a:spcPts val="0"/>
              </a:spcAft>
              <a:defRPr/>
            </a:pPr>
            <a:r>
              <a:rPr lang="en-US" sz="4000" kern="0" dirty="0">
                <a:solidFill>
                  <a:schemeClr val="bg1"/>
                </a:solidFill>
                <a:latin typeface="+mj-lt"/>
                <a:ea typeface="+mj-ea"/>
                <a:cs typeface="+mj-cs"/>
              </a:rPr>
              <a:t>NC Accessibility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Building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nvPicPr>
        <p:blipFill>
          <a:blip r:embed="rId2"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4572000" y="0"/>
            <a:ext cx="4572000" cy="708025"/>
          </a:xfrm>
          <a:prstGeom prst="rect">
            <a:avLst/>
          </a:prstGeom>
          <a:solidFill>
            <a:srgbClr val="0000FF"/>
          </a:solidFill>
          <a:ln w="9525" algn="ctr">
            <a:noFill/>
            <a:miter lim="800000"/>
            <a:headEnd/>
            <a:tailEnd/>
          </a:ln>
          <a:effectLst>
            <a:outerShdw dist="28398" dir="1593903" algn="ctr" rotWithShape="0">
              <a:srgbClr val="969696">
                <a:alpha val="50000"/>
              </a:srgbClr>
            </a:outerShdw>
          </a:effectLst>
        </p:spPr>
        <p:txBody>
          <a:bodyPr>
            <a:spAutoFit/>
          </a:bodyPr>
          <a:lstStyle/>
          <a:p>
            <a:pPr algn="ctr">
              <a:defRPr/>
            </a:pPr>
            <a:r>
              <a:rPr lang="en-US" sz="4000" dirty="0">
                <a:solidFill>
                  <a:schemeClr val="bg1"/>
                </a:solidFill>
                <a:latin typeface="FrnkGothITC Hv BT"/>
              </a:rPr>
              <a:t>NC Building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Fire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nvPicPr>
        <p:blipFill>
          <a:blip r:embed="rId2"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4572000" y="0"/>
            <a:ext cx="4572000" cy="708025"/>
          </a:xfrm>
          <a:prstGeom prst="rect">
            <a:avLst/>
          </a:prstGeom>
          <a:solidFill>
            <a:srgbClr val="C00000"/>
          </a:solidFill>
          <a:ln w="9525" algn="ctr">
            <a:noFill/>
            <a:miter lim="800000"/>
            <a:headEnd/>
            <a:tailEnd/>
          </a:ln>
          <a:effectLst>
            <a:outerShdw dist="28398" dir="1593903" algn="ctr" rotWithShape="0">
              <a:srgbClr val="969696">
                <a:alpha val="50000"/>
              </a:srgbClr>
            </a:outerShdw>
          </a:effectLst>
        </p:spPr>
        <p:txBody>
          <a:bodyPr>
            <a:spAutoFit/>
          </a:bodyPr>
          <a:lstStyle/>
          <a:p>
            <a:pPr algn="ctr">
              <a:defRPr/>
            </a:pPr>
            <a:r>
              <a:rPr lang="en-US" sz="4000" dirty="0">
                <a:solidFill>
                  <a:schemeClr val="bg1"/>
                </a:solidFill>
                <a:latin typeface="FrnkGothITC Hv BT"/>
              </a:rPr>
              <a:t>NC Fire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Mechanical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nvPicPr>
        <p:blipFill>
          <a:blip r:embed="rId2"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3810000" y="0"/>
            <a:ext cx="5334000" cy="708025"/>
          </a:xfrm>
          <a:prstGeom prst="rect">
            <a:avLst/>
          </a:prstGeom>
          <a:solidFill>
            <a:srgbClr val="7030A0"/>
          </a:solidFill>
          <a:ln w="9525" algn="ctr">
            <a:noFill/>
            <a:miter lim="800000"/>
            <a:headEnd/>
            <a:tailEnd/>
          </a:ln>
          <a:effectLst>
            <a:outerShdw dist="28398" dir="1593903" algn="ctr" rotWithShape="0">
              <a:srgbClr val="969696">
                <a:alpha val="50000"/>
              </a:srgbClr>
            </a:outerShdw>
          </a:effectLst>
        </p:spPr>
        <p:txBody>
          <a:bodyPr>
            <a:spAutoFit/>
          </a:bodyPr>
          <a:lstStyle/>
          <a:p>
            <a:pPr algn="ctr">
              <a:defRPr/>
            </a:pPr>
            <a:r>
              <a:rPr lang="en-US" sz="4000" dirty="0">
                <a:solidFill>
                  <a:schemeClr val="bg1"/>
                </a:solidFill>
                <a:latin typeface="FrnkGothITC Hv BT"/>
              </a:rPr>
              <a:t>NC Mechanical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Plumbing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nvPicPr>
        <p:blipFill>
          <a:blip r:embed="rId2"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4343400" y="0"/>
            <a:ext cx="4800600" cy="708025"/>
          </a:xfrm>
          <a:prstGeom prst="rect">
            <a:avLst/>
          </a:prstGeom>
          <a:solidFill>
            <a:srgbClr val="006600"/>
          </a:solidFill>
          <a:ln w="9525" algn="ctr">
            <a:noFill/>
            <a:miter lim="800000"/>
            <a:headEnd/>
            <a:tailEnd/>
          </a:ln>
          <a:effectLst>
            <a:outerShdw dist="28398" dir="1593903" algn="ctr" rotWithShape="0">
              <a:srgbClr val="969696">
                <a:alpha val="50000"/>
              </a:srgbClr>
            </a:outerShdw>
          </a:effectLst>
        </p:spPr>
        <p:txBody>
          <a:bodyPr>
            <a:spAutoFit/>
          </a:bodyPr>
          <a:lstStyle/>
          <a:p>
            <a:pPr algn="ctr">
              <a:defRPr/>
            </a:pPr>
            <a:r>
              <a:rPr lang="en-US" sz="4000" dirty="0">
                <a:solidFill>
                  <a:schemeClr val="bg1"/>
                </a:solidFill>
                <a:latin typeface="FrnkGothITC Hv BT"/>
              </a:rPr>
              <a:t>NC Plumbing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Electrical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custDataLst>
              <p:tags r:id="rId1"/>
            </p:custDataLst>
          </p:nvPr>
        </p:nvPicPr>
        <p:blipFill>
          <a:blip r:embed="rId3"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4343400" y="0"/>
            <a:ext cx="4800600" cy="708025"/>
          </a:xfrm>
          <a:prstGeom prst="rect">
            <a:avLst/>
          </a:prstGeom>
          <a:solidFill>
            <a:schemeClr val="bg2"/>
          </a:solidFill>
          <a:ln w="9525" algn="ctr">
            <a:noFill/>
            <a:miter lim="800000"/>
            <a:headEnd/>
            <a:tailEnd/>
          </a:ln>
          <a:effectLst>
            <a:outerShdw dist="28398" dir="1593903" algn="ctr" rotWithShape="0">
              <a:srgbClr val="969696">
                <a:alpha val="50000"/>
              </a:srgbClr>
            </a:outerShdw>
          </a:effectLst>
        </p:spPr>
        <p:txBody>
          <a:bodyPr>
            <a:spAutoFit/>
          </a:bodyPr>
          <a:lstStyle/>
          <a:p>
            <a:pPr algn="ctr">
              <a:defRPr/>
            </a:pPr>
            <a:r>
              <a:rPr lang="en-US" sz="4000" dirty="0">
                <a:solidFill>
                  <a:schemeClr val="bg1"/>
                </a:solidFill>
                <a:latin typeface="FrnkGothITC Hv BT"/>
              </a:rPr>
              <a:t>NC Electrical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Fuel Gas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nvPicPr>
        <p:blipFill>
          <a:blip r:embed="rId2"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4343400" y="0"/>
            <a:ext cx="4800600" cy="708025"/>
          </a:xfrm>
          <a:prstGeom prst="rect">
            <a:avLst/>
          </a:prstGeom>
          <a:solidFill>
            <a:srgbClr val="FEC501"/>
          </a:solidFill>
          <a:ln w="9525" algn="ctr">
            <a:noFill/>
            <a:miter lim="800000"/>
            <a:headEnd/>
            <a:tailEnd/>
          </a:ln>
          <a:effectLst>
            <a:outerShdw dist="28398" dir="1593903" algn="ctr" rotWithShape="0">
              <a:srgbClr val="969696">
                <a:alpha val="50000"/>
              </a:srgbClr>
            </a:outerShdw>
          </a:effectLst>
        </p:spPr>
        <p:txBody>
          <a:bodyPr>
            <a:spAutoFit/>
          </a:bodyPr>
          <a:lstStyle/>
          <a:p>
            <a:pPr algn="ctr">
              <a:defRPr/>
            </a:pPr>
            <a:r>
              <a:rPr lang="en-US" sz="4000" dirty="0">
                <a:solidFill>
                  <a:schemeClr val="bg1"/>
                </a:solidFill>
                <a:latin typeface="FrnkGothITC Hv BT"/>
              </a:rPr>
              <a:t>NC Fuel Gas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Energy Conservation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nvPicPr>
        <p:blipFill>
          <a:blip r:embed="rId2"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1981200" y="0"/>
            <a:ext cx="7162800" cy="708025"/>
          </a:xfrm>
          <a:prstGeom prst="rect">
            <a:avLst/>
          </a:prstGeom>
          <a:solidFill>
            <a:srgbClr val="FF641A"/>
          </a:solidFill>
          <a:ln w="9525" algn="ctr">
            <a:noFill/>
            <a:miter lim="800000"/>
            <a:headEnd/>
            <a:tailEnd/>
          </a:ln>
          <a:effectLst>
            <a:outerShdw dist="28398" dir="1593903" algn="ctr" rotWithShape="0">
              <a:srgbClr val="969696">
                <a:alpha val="50000"/>
              </a:srgbClr>
            </a:outerShdw>
          </a:effectLst>
        </p:spPr>
        <p:txBody>
          <a:bodyPr>
            <a:spAutoFit/>
          </a:bodyPr>
          <a:lstStyle/>
          <a:p>
            <a:pPr algn="ctr">
              <a:defRPr/>
            </a:pPr>
            <a:r>
              <a:rPr lang="en-US" sz="4000" dirty="0">
                <a:solidFill>
                  <a:schemeClr val="bg1"/>
                </a:solidFill>
                <a:latin typeface="FrnkGothITC Hv BT"/>
              </a:rPr>
              <a:t>NC Energy Conservation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52017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4pPr>
              <a:defRPr>
                <a:latin typeface="FrnkGothITC Bk B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19400" y="486073"/>
            <a:ext cx="5486400" cy="461665"/>
          </a:xfrm>
        </p:spPr>
        <p:txBody>
          <a:bodyPr anchor="b"/>
          <a:lstStyle>
            <a:lvl1pPr algn="l">
              <a:defRPr sz="2400" b="1"/>
            </a:lvl1pPr>
          </a:lstStyle>
          <a:p>
            <a:r>
              <a:rPr lang="en-US"/>
              <a:t>Click to edit Master title style</a:t>
            </a:r>
            <a:endParaRPr lang="en-US" dirty="0"/>
          </a:p>
        </p:txBody>
      </p:sp>
      <p:sp>
        <p:nvSpPr>
          <p:cNvPr id="3" name="Picture Placeholder 2"/>
          <p:cNvSpPr>
            <a:spLocks noGrp="1"/>
          </p:cNvSpPr>
          <p:nvPr>
            <p:ph type="pic" idx="1"/>
          </p:nvPr>
        </p:nvSpPr>
        <p:spPr>
          <a:xfrm>
            <a:off x="28194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743200" y="5181600"/>
            <a:ext cx="54864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8B25C1A5-D88A-4308-BF9D-709F5DC96784}" type="datetimeFigureOut">
              <a:rPr lang="en-US" smtClean="0"/>
              <a:t>6/23/2020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F403F9B1-A984-4715-AE72-A63AF19DA88C}" type="slidenum">
              <a:rPr lang="en-US" smtClean="0"/>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772400" cy="1362075"/>
          </a:xfr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3048000" y="3352800"/>
            <a:ext cx="57150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fld id="{8B25C1A5-D88A-4308-BF9D-709F5DC96784}" type="datetimeFigureOut">
              <a:rPr lang="en-US" smtClean="0"/>
              <a:t>6/23/2020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fld id="{F403F9B1-A984-4715-AE72-A63AF19DA88C}" type="slidenum">
              <a:rPr lang="en-US" smtClean="0"/>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5201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975723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1295400"/>
            <a:ext cx="6172200" cy="4800600"/>
          </a:xfrm>
          <a:prstGeom prst="rect">
            <a:avLst/>
          </a:prstGeom>
        </p:spPr>
        <p:txBody>
          <a:bodyPr/>
          <a:lstStyle>
            <a:lvl4pPr marL="1714500" indent="-342900">
              <a:buClrTx/>
              <a:buFontTx/>
              <a:buChar char="–"/>
              <a:defRPr sz="2200">
                <a:latin typeface="+mj-lt"/>
              </a:defRPr>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3"/>
          <p:cNvSpPr>
            <a:spLocks noGrp="1" noChangeArrowheads="1"/>
          </p:cNvSpPr>
          <p:nvPr>
            <p:ph type="title"/>
          </p:nvPr>
        </p:nvSpPr>
        <p:spPr bwMode="auto">
          <a:xfrm>
            <a:off x="1143000" y="228600"/>
            <a:ext cx="8001000" cy="761999"/>
          </a:xfrm>
          <a:prstGeom prst="rect">
            <a:avLst/>
          </a:prstGeom>
          <a:noFill/>
          <a:ln w="9525" algn="ctr">
            <a:noFill/>
            <a:miter lim="800000"/>
            <a:headEnd/>
            <a:tailEnd/>
          </a:ln>
          <a:effectLst>
            <a:outerShdw dist="28398" dir="1593903" algn="ctr" rotWithShape="0">
              <a:srgbClr val="969696">
                <a:alpha val="50000"/>
              </a:srgbClr>
            </a:outerShdw>
          </a:effectLst>
        </p:spPr>
        <p:txBody>
          <a:bodyPr/>
          <a:lstStyle/>
          <a:p>
            <a:pPr lvl="0"/>
            <a:r>
              <a:rPr lang="en-US"/>
              <a:t>Click to edit Master title style</a:t>
            </a:r>
            <a:endParaRPr lang="en-US" dirty="0"/>
          </a:p>
        </p:txBody>
      </p:sp>
      <p:sp>
        <p:nvSpPr>
          <p:cNvPr id="4" name="Slide Number Placeholder 5"/>
          <p:cNvSpPr>
            <a:spLocks noGrp="1"/>
          </p:cNvSpPr>
          <p:nvPr>
            <p:ph type="sldNum" sz="quarter" idx="10"/>
          </p:nvPr>
        </p:nvSpPr>
        <p:spPr/>
        <p:txBody>
          <a:bodyPr/>
          <a:lstStyle>
            <a:lvl1pPr>
              <a:defRPr>
                <a:latin typeface="+mj-lt"/>
              </a:defRPr>
            </a:lvl1pPr>
          </a:lstStyle>
          <a:p>
            <a:pPr>
              <a:defRPr/>
            </a:pPr>
            <a:fld id="{08716A3B-F926-4BC1-B1F1-C50741B4FCAE}" type="slidenum">
              <a:rPr lang="en-US"/>
              <a:pPr>
                <a:defRPr/>
              </a:pPr>
              <a:t>‹#›</a:t>
            </a:fld>
            <a:endParaRPr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81000"/>
            <a:ext cx="7620000" cy="1371600"/>
          </a:xfrm>
        </p:spPr>
        <p:txBody>
          <a:bodyPr/>
          <a:lstStyle>
            <a:lvl1pPr algn="ctr">
              <a:defRPr sz="3700"/>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2743200" y="1752600"/>
            <a:ext cx="5943600" cy="43434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1056336"/>
      </p:ext>
    </p:extLst>
  </p:cSld>
  <p:clrMapOvr>
    <a:masterClrMapping/>
  </p:clrMapOvr>
  <p:hf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3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81000"/>
            <a:ext cx="7620000" cy="1648093"/>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3-Line Title</a:t>
            </a:r>
          </a:p>
        </p:txBody>
      </p:sp>
      <p:sp>
        <p:nvSpPr>
          <p:cNvPr id="3" name="Content Placeholder 2"/>
          <p:cNvSpPr>
            <a:spLocks noGrp="1"/>
          </p:cNvSpPr>
          <p:nvPr>
            <p:ph idx="1"/>
          </p:nvPr>
        </p:nvSpPr>
        <p:spPr>
          <a:xfrm>
            <a:off x="2819400" y="2133600"/>
            <a:ext cx="5867400" cy="39624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1779400"/>
      </p:ext>
    </p:extLst>
  </p:cSld>
  <p:clrMapOvr>
    <a:masterClrMapping/>
  </p:clrMapOvr>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4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81000"/>
            <a:ext cx="7620000" cy="2217480"/>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4-Line</a:t>
            </a:r>
            <a:br>
              <a:rPr lang="en-US" dirty="0"/>
            </a:br>
            <a:r>
              <a:rPr lang="en-US" dirty="0"/>
              <a:t> Title</a:t>
            </a:r>
          </a:p>
        </p:txBody>
      </p:sp>
      <p:sp>
        <p:nvSpPr>
          <p:cNvPr id="3" name="Content Placeholder 2"/>
          <p:cNvSpPr>
            <a:spLocks noGrp="1"/>
          </p:cNvSpPr>
          <p:nvPr>
            <p:ph idx="1"/>
          </p:nvPr>
        </p:nvSpPr>
        <p:spPr>
          <a:xfrm>
            <a:off x="2819400" y="2590800"/>
            <a:ext cx="5867400" cy="3505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707028"/>
      </p:ext>
    </p:extLst>
  </p:cSld>
  <p:clrMapOvr>
    <a:masterClrMapping/>
  </p:clrMapOvr>
  <p:hf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67000" y="2743200"/>
            <a:ext cx="6248400" cy="1362075"/>
          </a:xfrm>
          <a:prstGeom prst="rect">
            <a:avLst/>
          </a:prstGeo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981200" y="990600"/>
            <a:ext cx="6934200" cy="1500187"/>
          </a:xfrm>
          <a:prstGeom prst="rect">
            <a:avLst/>
          </a:prstGeo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atin typeface="+mj-lt"/>
              </a:defRPr>
            </a:lvl1pPr>
          </a:lstStyle>
          <a:p>
            <a:pPr>
              <a:defRPr/>
            </a:pPr>
            <a:fld id="{F56AC063-C556-4739-A31C-CF702F30F3A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97572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2743200" y="1295400"/>
            <a:ext cx="3124200" cy="4800600"/>
          </a:xfrm>
        </p:spPr>
        <p:txBody>
          <a:bodyPr/>
          <a:lstStyle>
            <a:lvl1pPr>
              <a:defRPr sz="2600"/>
            </a:lvl1pPr>
            <a:lvl2pPr>
              <a:defRPr sz="2400"/>
            </a:lvl2pPr>
            <a:lvl3pPr>
              <a:defRPr sz="2300"/>
            </a:lvl3pPr>
            <a:lvl4pPr marL="1714500" indent="-342900">
              <a:buClrTx/>
              <a:buFont typeface="Arial" pitchFamily="34" charset="0"/>
              <a:buChar cha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2"/>
          </p:nvPr>
        </p:nvSpPr>
        <p:spPr>
          <a:xfrm>
            <a:off x="5905500" y="1295400"/>
            <a:ext cx="3009900" cy="4800600"/>
          </a:xfrm>
        </p:spPr>
        <p:txBody>
          <a:bodyPr/>
          <a:lstStyle>
            <a:lvl1pPr>
              <a:defRPr sz="2600"/>
            </a:lvl1pPr>
            <a:lvl2pPr>
              <a:defRPr sz="2400"/>
            </a:lvl2pPr>
            <a:lvl3pPr>
              <a:defRPr sz="2300"/>
            </a:lvl3pPr>
            <a:lvl4pPr marL="1714500" indent="-342900">
              <a:buClrTx/>
              <a:buFont typeface="Arial" pitchFamily="34" charset="0"/>
              <a:buChar cha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3"/>
          <p:cNvSpPr>
            <a:spLocks noGrp="1" noChangeArrowheads="1"/>
          </p:cNvSpPr>
          <p:nvPr>
            <p:ph type="title"/>
          </p:nvPr>
        </p:nvSpPr>
        <p:spPr bwMode="auto">
          <a:xfrm>
            <a:off x="1143000" y="228600"/>
            <a:ext cx="8001000" cy="800219"/>
          </a:xfrm>
          <a:prstGeom prst="rect">
            <a:avLst/>
          </a:prstGeom>
          <a:noFill/>
          <a:ln w="9525" algn="ctr">
            <a:noFill/>
            <a:miter lim="800000"/>
            <a:headEnd/>
            <a:tailEnd/>
          </a:ln>
          <a:effectLst>
            <a:outerShdw dist="28398" dir="1593903" algn="ctr" rotWithShape="0">
              <a:srgbClr val="969696">
                <a:alpha val="50000"/>
              </a:srgbClr>
            </a:outerShdw>
          </a:effectLst>
        </p:spPr>
        <p:txBody>
          <a:bodyPr/>
          <a:lstStyle/>
          <a:p>
            <a:pPr lvl="0"/>
            <a:r>
              <a:rPr lang="en-US"/>
              <a:t>Click to edit Master title style</a:t>
            </a:r>
            <a:endParaRPr lang="en-US" dirty="0"/>
          </a:p>
        </p:txBody>
      </p:sp>
      <p:sp>
        <p:nvSpPr>
          <p:cNvPr id="5" name="Slide Number Placeholder 6"/>
          <p:cNvSpPr>
            <a:spLocks noGrp="1"/>
          </p:cNvSpPr>
          <p:nvPr>
            <p:ph type="sldNum" sz="quarter" idx="10"/>
          </p:nvPr>
        </p:nvSpPr>
        <p:spPr/>
        <p:txBody>
          <a:bodyPr/>
          <a:lstStyle>
            <a:lvl1pPr>
              <a:defRPr>
                <a:latin typeface="+mj-lt"/>
              </a:defRPr>
            </a:lvl1pPr>
          </a:lstStyle>
          <a:p>
            <a:pPr>
              <a:defRPr/>
            </a:pPr>
            <a:fld id="{ADE8F222-11D6-46DE-A95B-58F30C077DF1}" type="slidenum">
              <a:rPr lang="en-US"/>
              <a:pPr>
                <a:defRPr/>
              </a:pPr>
              <a:t>‹#›</a:t>
            </a:fld>
            <a:endParaRPr 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924800" cy="71596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743200" y="1524000"/>
            <a:ext cx="29733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943600" y="1524000"/>
            <a:ext cx="2971800"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p:cNvSpPr>
            <a:spLocks noGrp="1"/>
          </p:cNvSpPr>
          <p:nvPr>
            <p:ph sz="half" idx="13"/>
          </p:nvPr>
        </p:nvSpPr>
        <p:spPr>
          <a:xfrm>
            <a:off x="2743200" y="2209800"/>
            <a:ext cx="30099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5905500" y="2209800"/>
            <a:ext cx="30099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4"/>
          </p:nvPr>
        </p:nvSpPr>
        <p:spPr/>
        <p:txBody>
          <a:bodyPr/>
          <a:lstStyle>
            <a:lvl1pPr>
              <a:defRPr/>
            </a:lvl1pPr>
          </a:lstStyle>
          <a:p>
            <a:pPr>
              <a:defRPr/>
            </a:pPr>
            <a:fld id="{23F4F3F8-465D-4ACC-920B-A7D51C1076B1}" type="slidenum">
              <a:rPr lang="en-US"/>
              <a:pPr>
                <a:defRPr/>
              </a:pPr>
              <a:t>‹#›</a:t>
            </a:fld>
            <a:endParaRPr 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924800" cy="68580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BF518E61-4C09-4B29-9D3F-334AA88A7FDB}" type="slidenum">
              <a:rPr lang="en-US"/>
              <a:pPr>
                <a:defRPr/>
              </a:pPr>
              <a:t>‹#›</a:t>
            </a:fld>
            <a:endParaRPr lang="en-US"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91CD5A7-F919-42F5-BDFE-A9F7BCAA4E7A}" type="slidenum">
              <a:rPr lang="en-US"/>
              <a:pPr>
                <a:defRPr/>
              </a:pPr>
              <a:t>‹#›</a:t>
            </a:fld>
            <a:endParaRPr 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blank" preserve="1">
  <p:cSld name="Web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3999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19400" y="486073"/>
            <a:ext cx="5486400" cy="461665"/>
          </a:xfrm>
          <a:prstGeom prst="rect">
            <a:avLst/>
          </a:prstGeom>
        </p:spPr>
        <p:txBody>
          <a:bodyPr anchor="b"/>
          <a:lstStyle>
            <a:lvl1pPr algn="l">
              <a:defRPr sz="2400" b="1"/>
            </a:lvl1pPr>
          </a:lstStyle>
          <a:p>
            <a:r>
              <a:rPr lang="en-US"/>
              <a:t>Click to edit Master title style</a:t>
            </a:r>
            <a:endParaRPr lang="en-US" dirty="0"/>
          </a:p>
        </p:txBody>
      </p:sp>
      <p:sp>
        <p:nvSpPr>
          <p:cNvPr id="3" name="Picture Placeholder 2"/>
          <p:cNvSpPr>
            <a:spLocks noGrp="1"/>
          </p:cNvSpPr>
          <p:nvPr>
            <p:ph type="pic" idx="1"/>
          </p:nvPr>
        </p:nvSpPr>
        <p:spPr>
          <a:xfrm>
            <a:off x="2819400" y="1066800"/>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819400" y="5181600"/>
            <a:ext cx="5486400" cy="685800"/>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0B9D17B2-68DE-48CF-82CB-5A883EF57CF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1295400"/>
            <a:ext cx="6172200" cy="4800600"/>
          </a:xfrm>
          <a:prstGeom prst="rect">
            <a:avLst/>
          </a:prstGeom>
        </p:spPr>
        <p:txBody>
          <a:bodyPr/>
          <a:lstStyle>
            <a:lvl4pPr marL="1714500" indent="-342900">
              <a:buClrTx/>
              <a:buFontTx/>
              <a:buChar char="–"/>
              <a:defRPr sz="2200">
                <a:latin typeface="+mj-lt"/>
              </a:defRPr>
            </a:lvl4pPr>
            <a:lvl5pPr>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3"/>
          <p:cNvSpPr>
            <a:spLocks noGrp="1" noChangeArrowheads="1"/>
          </p:cNvSpPr>
          <p:nvPr>
            <p:ph type="title"/>
          </p:nvPr>
        </p:nvSpPr>
        <p:spPr bwMode="auto">
          <a:xfrm>
            <a:off x="1143000" y="228600"/>
            <a:ext cx="8001000" cy="761999"/>
          </a:xfrm>
          <a:prstGeom prst="rect">
            <a:avLst/>
          </a:prstGeom>
          <a:noFill/>
          <a:ln w="9525" algn="ctr">
            <a:noFill/>
            <a:miter lim="800000"/>
            <a:headEnd/>
            <a:tailEnd/>
          </a:ln>
          <a:effectLst>
            <a:outerShdw dist="28398" dir="1593903" algn="ctr" rotWithShape="0">
              <a:srgbClr val="969696">
                <a:alpha val="50000"/>
              </a:srgbClr>
            </a:outerShdw>
          </a:effectLst>
        </p:spPr>
        <p:txBody>
          <a:bodyPr/>
          <a:lstStyle/>
          <a:p>
            <a:pPr lvl="0"/>
            <a:r>
              <a:rPr lang="en-US"/>
              <a:t>Click to edit Master title style</a:t>
            </a:r>
            <a:endParaRPr lang="en-US" dirty="0"/>
          </a:p>
        </p:txBody>
      </p:sp>
      <p:sp>
        <p:nvSpPr>
          <p:cNvPr id="4" name="Slide Number Placeholder 5"/>
          <p:cNvSpPr>
            <a:spLocks noGrp="1"/>
          </p:cNvSpPr>
          <p:nvPr>
            <p:ph type="sldNum" sz="quarter" idx="10"/>
          </p:nvPr>
        </p:nvSpPr>
        <p:spPr/>
        <p:txBody>
          <a:bodyPr/>
          <a:lstStyle>
            <a:lvl1pPr>
              <a:defRPr>
                <a:latin typeface="+mj-lt"/>
              </a:defRPr>
            </a:lvl1pPr>
          </a:lstStyle>
          <a:p>
            <a:pPr>
              <a:defRPr/>
            </a:pPr>
            <a:fld id="{08716A3B-F926-4BC1-B1F1-C50741B4FCAE}"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81000"/>
            <a:ext cx="7620000" cy="1371600"/>
          </a:xfrm>
        </p:spPr>
        <p:txBody>
          <a:bodyPr/>
          <a:lstStyle>
            <a:lvl1pPr algn="ctr">
              <a:defRPr sz="3700"/>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2743200" y="1752600"/>
            <a:ext cx="5943600" cy="43434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105633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81000"/>
            <a:ext cx="7620000" cy="1648093"/>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3-Line Title</a:t>
            </a:r>
          </a:p>
        </p:txBody>
      </p:sp>
      <p:sp>
        <p:nvSpPr>
          <p:cNvPr id="3" name="Content Placeholder 2"/>
          <p:cNvSpPr>
            <a:spLocks noGrp="1"/>
          </p:cNvSpPr>
          <p:nvPr>
            <p:ph idx="1"/>
          </p:nvPr>
        </p:nvSpPr>
        <p:spPr>
          <a:xfrm>
            <a:off x="2819400" y="2133600"/>
            <a:ext cx="5867400" cy="39624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177940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4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81000"/>
            <a:ext cx="7620000" cy="2217480"/>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4-Line</a:t>
            </a:r>
            <a:br>
              <a:rPr lang="en-US" dirty="0"/>
            </a:br>
            <a:r>
              <a:rPr lang="en-US" dirty="0"/>
              <a:t> Title</a:t>
            </a:r>
          </a:p>
        </p:txBody>
      </p:sp>
      <p:sp>
        <p:nvSpPr>
          <p:cNvPr id="3" name="Content Placeholder 2"/>
          <p:cNvSpPr>
            <a:spLocks noGrp="1"/>
          </p:cNvSpPr>
          <p:nvPr>
            <p:ph idx="1"/>
          </p:nvPr>
        </p:nvSpPr>
        <p:spPr>
          <a:xfrm>
            <a:off x="2819400" y="2590800"/>
            <a:ext cx="5867400" cy="3505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70702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67000" y="2743200"/>
            <a:ext cx="6248400" cy="1362075"/>
          </a:xfrm>
          <a:prstGeom prst="rect">
            <a:avLst/>
          </a:prstGeo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981200" y="990600"/>
            <a:ext cx="6934200" cy="1500187"/>
          </a:xfrm>
          <a:prstGeom prst="rect">
            <a:avLst/>
          </a:prstGeo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atin typeface="+mj-lt"/>
              </a:defRPr>
            </a:lvl1pPr>
          </a:lstStyle>
          <a:p>
            <a:pPr>
              <a:defRPr/>
            </a:pPr>
            <a:fld id="{F56AC063-C556-4739-A31C-CF702F30F3A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ccessibility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custDataLst>
              <p:tags r:id="rId1"/>
            </p:custDataLst>
          </p:nvPr>
        </p:nvPicPr>
        <p:blipFill>
          <a:blip r:embed="rId3"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3505200" y="0"/>
            <a:ext cx="5638800" cy="708025"/>
          </a:xfrm>
          <a:prstGeom prst="rect">
            <a:avLst/>
          </a:prstGeom>
          <a:solidFill>
            <a:schemeClr val="bg1">
              <a:lumMod val="50000"/>
            </a:schemeClr>
          </a:solidFill>
          <a:ln w="9525" algn="ctr">
            <a:noFill/>
            <a:miter lim="800000"/>
            <a:headEnd/>
            <a:tailEnd/>
          </a:ln>
          <a:effectLst>
            <a:outerShdw dist="28398" dir="1593903" algn="ctr" rotWithShape="0">
              <a:srgbClr val="969696">
                <a:alpha val="50000"/>
              </a:srgbClr>
            </a:outerShdw>
          </a:effectLst>
        </p:spPr>
        <p:txBody>
          <a:bodyPr>
            <a:spAutoFit/>
          </a:bodyPr>
          <a:lstStyle/>
          <a:p>
            <a:pPr algn="ctr" fontAlgn="auto">
              <a:spcBef>
                <a:spcPts val="0"/>
              </a:spcBef>
              <a:spcAft>
                <a:spcPts val="0"/>
              </a:spcAft>
              <a:defRPr/>
            </a:pPr>
            <a:r>
              <a:rPr lang="en-US" sz="4000" kern="0" dirty="0">
                <a:solidFill>
                  <a:schemeClr val="bg1"/>
                </a:solidFill>
                <a:latin typeface="+mj-lt"/>
                <a:ea typeface="+mj-ea"/>
                <a:cs typeface="+mj-cs"/>
              </a:rPr>
              <a:t>NC Accessibility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2743200" y="1295400"/>
            <a:ext cx="3124200" cy="4800600"/>
          </a:xfrm>
        </p:spPr>
        <p:txBody>
          <a:bodyPr/>
          <a:lstStyle>
            <a:lvl1pPr>
              <a:defRPr sz="2600"/>
            </a:lvl1pPr>
            <a:lvl2pPr>
              <a:defRPr sz="2400"/>
            </a:lvl2pPr>
            <a:lvl3pPr>
              <a:defRPr sz="2300"/>
            </a:lvl3pPr>
            <a:lvl4pPr marL="1714500" indent="-342900">
              <a:buClrTx/>
              <a:buFont typeface="Arial" pitchFamily="34" charset="0"/>
              <a:buChar cha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2"/>
          </p:nvPr>
        </p:nvSpPr>
        <p:spPr>
          <a:xfrm>
            <a:off x="5905500" y="1295400"/>
            <a:ext cx="3009900" cy="4800600"/>
          </a:xfrm>
        </p:spPr>
        <p:txBody>
          <a:bodyPr/>
          <a:lstStyle>
            <a:lvl1pPr>
              <a:defRPr sz="2600"/>
            </a:lvl1pPr>
            <a:lvl2pPr>
              <a:defRPr sz="2400"/>
            </a:lvl2pPr>
            <a:lvl3pPr>
              <a:defRPr sz="2300"/>
            </a:lvl3pPr>
            <a:lvl4pPr marL="1714500" indent="-342900">
              <a:buClrTx/>
              <a:buFont typeface="Arial" pitchFamily="34" charset="0"/>
              <a:buChar cha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3"/>
          <p:cNvSpPr>
            <a:spLocks noGrp="1" noChangeArrowheads="1"/>
          </p:cNvSpPr>
          <p:nvPr>
            <p:ph type="title"/>
          </p:nvPr>
        </p:nvSpPr>
        <p:spPr bwMode="auto">
          <a:xfrm>
            <a:off x="1143000" y="228600"/>
            <a:ext cx="8001000" cy="800219"/>
          </a:xfrm>
          <a:prstGeom prst="rect">
            <a:avLst/>
          </a:prstGeom>
          <a:noFill/>
          <a:ln w="9525" algn="ctr">
            <a:noFill/>
            <a:miter lim="800000"/>
            <a:headEnd/>
            <a:tailEnd/>
          </a:ln>
          <a:effectLst>
            <a:outerShdw dist="28398" dir="1593903" algn="ctr" rotWithShape="0">
              <a:srgbClr val="969696">
                <a:alpha val="50000"/>
              </a:srgbClr>
            </a:outerShdw>
          </a:effectLst>
        </p:spPr>
        <p:txBody>
          <a:bodyPr/>
          <a:lstStyle/>
          <a:p>
            <a:pPr lvl="0"/>
            <a:r>
              <a:rPr lang="en-US"/>
              <a:t>Click to edit Master title style</a:t>
            </a:r>
            <a:endParaRPr lang="en-US" dirty="0"/>
          </a:p>
        </p:txBody>
      </p:sp>
      <p:sp>
        <p:nvSpPr>
          <p:cNvPr id="5" name="Slide Number Placeholder 6"/>
          <p:cNvSpPr>
            <a:spLocks noGrp="1"/>
          </p:cNvSpPr>
          <p:nvPr>
            <p:ph type="sldNum" sz="quarter" idx="10"/>
          </p:nvPr>
        </p:nvSpPr>
        <p:spPr/>
        <p:txBody>
          <a:bodyPr/>
          <a:lstStyle>
            <a:lvl1pPr>
              <a:defRPr>
                <a:latin typeface="+mj-lt"/>
              </a:defRPr>
            </a:lvl1pPr>
          </a:lstStyle>
          <a:p>
            <a:pPr>
              <a:defRPr/>
            </a:pPr>
            <a:fld id="{ADE8F222-11D6-46DE-A95B-58F30C077DF1}"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924800" cy="71596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743200" y="1524000"/>
            <a:ext cx="2973388"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943600" y="1524000"/>
            <a:ext cx="2971800" cy="639762"/>
          </a:xfrm>
          <a:prstGeom prst="rect">
            <a:avLst/>
          </a:prstGeo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p:cNvSpPr>
            <a:spLocks noGrp="1"/>
          </p:cNvSpPr>
          <p:nvPr>
            <p:ph sz="half" idx="13"/>
          </p:nvPr>
        </p:nvSpPr>
        <p:spPr>
          <a:xfrm>
            <a:off x="2743200" y="2209800"/>
            <a:ext cx="30099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5905500" y="2209800"/>
            <a:ext cx="30099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4"/>
          </p:nvPr>
        </p:nvSpPr>
        <p:spPr/>
        <p:txBody>
          <a:bodyPr/>
          <a:lstStyle>
            <a:lvl1pPr>
              <a:defRPr/>
            </a:lvl1pPr>
          </a:lstStyle>
          <a:p>
            <a:pPr>
              <a:defRPr/>
            </a:pPr>
            <a:fld id="{23F4F3F8-465D-4ACC-920B-A7D51C1076B1}"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924800" cy="68580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BF518E61-4C09-4B29-9D3F-334AA88A7FDB}"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91CD5A7-F919-42F5-BDFE-A9F7BCAA4E7A}"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Web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399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19400" y="486073"/>
            <a:ext cx="5486400" cy="461665"/>
          </a:xfrm>
          <a:prstGeom prst="rect">
            <a:avLst/>
          </a:prstGeom>
        </p:spPr>
        <p:txBody>
          <a:bodyPr anchor="b"/>
          <a:lstStyle>
            <a:lvl1pPr algn="l">
              <a:defRPr sz="2400" b="1"/>
            </a:lvl1pPr>
          </a:lstStyle>
          <a:p>
            <a:r>
              <a:rPr lang="en-US"/>
              <a:t>Click to edit Master title style</a:t>
            </a:r>
            <a:endParaRPr lang="en-US" dirty="0"/>
          </a:p>
        </p:txBody>
      </p:sp>
      <p:sp>
        <p:nvSpPr>
          <p:cNvPr id="3" name="Picture Placeholder 2"/>
          <p:cNvSpPr>
            <a:spLocks noGrp="1"/>
          </p:cNvSpPr>
          <p:nvPr>
            <p:ph type="pic" idx="1"/>
          </p:nvPr>
        </p:nvSpPr>
        <p:spPr>
          <a:xfrm>
            <a:off x="2819400" y="1066800"/>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819400" y="5181600"/>
            <a:ext cx="5486400" cy="685800"/>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0B9D17B2-68DE-48CF-82CB-5A883EF57CFE}"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SzPct val="100000"/>
              <a:buFont typeface="Wingdings" pitchFamily="2" charset="2"/>
              <a:buChar char="§"/>
              <a:defRPr/>
            </a:lvl1pPr>
            <a:lvl4pPr marL="1714500" indent="-342900">
              <a:buFontTx/>
              <a:buChar char="–"/>
              <a:defRPr sz="2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A461495-DBFF-4657-B403-CD4EB1F24D16}"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6400" y="228600"/>
            <a:ext cx="7010400" cy="1231106"/>
          </a:xfrm>
        </p:spPr>
        <p:txBody>
          <a:bodyPr/>
          <a:lstStyle>
            <a:lvl1pPr algn="l">
              <a:defRPr sz="3700"/>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1676400" y="1447800"/>
            <a:ext cx="7010400" cy="4648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pPr>
              <a:defRPr/>
            </a:pPr>
            <a:fld id="{AED92BE4-50E0-4D4D-B398-6B102768281F}" type="slidenum">
              <a:rPr lang="en-US" smtClean="0"/>
              <a:pPr>
                <a:defRPr/>
              </a:pPr>
              <a:t>‹#›</a:t>
            </a:fld>
            <a:endParaRPr lang="en-US" dirty="0"/>
          </a:p>
        </p:txBody>
      </p:sp>
    </p:spTree>
    <p:extLst>
      <p:ext uri="{BB962C8B-B14F-4D97-AF65-F5344CB8AC3E}">
        <p14:creationId xmlns:p14="http://schemas.microsoft.com/office/powerpoint/2010/main" val="23425794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6400" y="228600"/>
            <a:ext cx="7010400" cy="1800493"/>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3-Line Title</a:t>
            </a:r>
          </a:p>
        </p:txBody>
      </p:sp>
      <p:sp>
        <p:nvSpPr>
          <p:cNvPr id="3" name="Content Placeholder 2"/>
          <p:cNvSpPr>
            <a:spLocks noGrp="1"/>
          </p:cNvSpPr>
          <p:nvPr>
            <p:ph idx="1"/>
          </p:nvPr>
        </p:nvSpPr>
        <p:spPr>
          <a:xfrm>
            <a:off x="1676400" y="2057400"/>
            <a:ext cx="7010400" cy="40386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93014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4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6400" y="228600"/>
            <a:ext cx="7010400" cy="2369880"/>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4-Line</a:t>
            </a:r>
            <a:br>
              <a:rPr lang="en-US" dirty="0"/>
            </a:br>
            <a:r>
              <a:rPr lang="en-US" dirty="0"/>
              <a:t> Title</a:t>
            </a:r>
          </a:p>
        </p:txBody>
      </p:sp>
      <p:sp>
        <p:nvSpPr>
          <p:cNvPr id="3" name="Content Placeholder 2"/>
          <p:cNvSpPr>
            <a:spLocks noGrp="1"/>
          </p:cNvSpPr>
          <p:nvPr>
            <p:ph idx="1"/>
          </p:nvPr>
        </p:nvSpPr>
        <p:spPr>
          <a:xfrm>
            <a:off x="1676400" y="2590800"/>
            <a:ext cx="7010400" cy="3505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773142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Building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nvPicPr>
        <p:blipFill>
          <a:blip r:embed="rId2"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4572000" y="0"/>
            <a:ext cx="4572000" cy="708025"/>
          </a:xfrm>
          <a:prstGeom prst="rect">
            <a:avLst/>
          </a:prstGeom>
          <a:solidFill>
            <a:srgbClr val="0000FF"/>
          </a:solidFill>
          <a:ln w="9525" algn="ctr">
            <a:noFill/>
            <a:miter lim="800000"/>
            <a:headEnd/>
            <a:tailEnd/>
          </a:ln>
          <a:effectLst>
            <a:outerShdw dist="28398" dir="1593903" algn="ctr" rotWithShape="0">
              <a:srgbClr val="969696">
                <a:alpha val="50000"/>
              </a:srgbClr>
            </a:outerShdw>
          </a:effectLst>
        </p:spPr>
        <p:txBody>
          <a:bodyPr>
            <a:spAutoFit/>
          </a:bodyPr>
          <a:lstStyle/>
          <a:p>
            <a:pPr algn="ctr">
              <a:defRPr/>
            </a:pPr>
            <a:r>
              <a:rPr lang="en-US" sz="4000" dirty="0">
                <a:solidFill>
                  <a:schemeClr val="bg1"/>
                </a:solidFill>
                <a:latin typeface="FrnkGothITC Hv BT"/>
              </a:rPr>
              <a:t>NC Building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3200400"/>
            <a:ext cx="6665913" cy="958497"/>
          </a:xfr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752600" y="1700213"/>
            <a:ext cx="6665913" cy="10556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3A7D892-9C19-4502-B31F-93B146BFAFFD}"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1295400"/>
            <a:ext cx="3429000" cy="4800600"/>
          </a:xfrm>
        </p:spPr>
        <p:txBody>
          <a:bodyPr/>
          <a:lstStyle>
            <a:lvl1pPr>
              <a:defRPr sz="2600"/>
            </a:lvl1pPr>
            <a:lvl2pPr>
              <a:defRPr sz="2400"/>
            </a:lvl2pPr>
            <a:lvl3pPr>
              <a:defRPr sz="2300"/>
            </a:lvl3pPr>
            <a:lvl4pPr marL="1714500" indent="-342900">
              <a:buFontTx/>
              <a:buChar cha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57800" y="1295400"/>
            <a:ext cx="3657600" cy="4800600"/>
          </a:xfrm>
        </p:spPr>
        <p:txBody>
          <a:bodyPr/>
          <a:lstStyle>
            <a:lvl1pPr>
              <a:defRPr sz="2600"/>
            </a:lvl1pPr>
            <a:lvl2pPr>
              <a:defRPr sz="2400"/>
            </a:lvl2pPr>
            <a:lvl3pPr>
              <a:defRPr sz="2300"/>
            </a:lvl3pPr>
            <a:lvl4pPr marL="1714500" indent="-342900">
              <a:buFontTx/>
              <a:buChar cha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4DD6A45-CEFD-4DC3-9298-006348CF2A09}"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134DE44C-FDA9-4BDB-988F-970B9CB5F5BF}"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48DB64F-029A-4BFB-AF00-139864D74445}"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Web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399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6196"/>
            <a:ext cx="1865313" cy="1158904"/>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00200" y="1447800"/>
            <a:ext cx="1865313" cy="467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5F5DAA6C-6B6B-4CAA-B7CF-22BBAA0E53A6}"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4724400"/>
            <a:ext cx="7123112" cy="461665"/>
          </a:xfrm>
        </p:spPr>
        <p:txBody>
          <a:bodyPr anchor="b"/>
          <a:lstStyle>
            <a:lvl1pPr algn="l">
              <a:defRPr sz="24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71231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52600" y="5181600"/>
            <a:ext cx="7123112"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88D0907-6B53-4EA2-AB8F-9E3A35683052}"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4pPr marL="1714500" indent="-342900">
              <a:buFontTx/>
              <a:buChar char="–"/>
              <a:defRPr sz="2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A461495-DBFF-4657-B403-CD4EB1F24D16}" type="slidenum">
              <a:rPr lang="en-US"/>
              <a:pPr>
                <a:defRPr/>
              </a:pPr>
              <a:t>‹#›</a:t>
            </a:fld>
            <a:endParaRPr lang="en-US" dirty="0"/>
          </a:p>
        </p:txBody>
      </p:sp>
    </p:spTree>
    <p:extLst>
      <p:ext uri="{BB962C8B-B14F-4D97-AF65-F5344CB8AC3E}">
        <p14:creationId xmlns:p14="http://schemas.microsoft.com/office/powerpoint/2010/main" val="2680995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6400" y="228600"/>
            <a:ext cx="7010400" cy="1231106"/>
          </a:xfrm>
        </p:spPr>
        <p:txBody>
          <a:bodyPr/>
          <a:lstStyle>
            <a:lvl1pPr algn="ctr">
              <a:defRPr sz="3700"/>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1676400" y="1447800"/>
            <a:ext cx="7010400" cy="4648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4216557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3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6400" y="228600"/>
            <a:ext cx="7010400" cy="1800493"/>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3-Line Title</a:t>
            </a:r>
          </a:p>
        </p:txBody>
      </p:sp>
      <p:sp>
        <p:nvSpPr>
          <p:cNvPr id="3" name="Content Placeholder 2"/>
          <p:cNvSpPr>
            <a:spLocks noGrp="1"/>
          </p:cNvSpPr>
          <p:nvPr>
            <p:ph idx="1"/>
          </p:nvPr>
        </p:nvSpPr>
        <p:spPr>
          <a:xfrm>
            <a:off x="1676400" y="2057400"/>
            <a:ext cx="7010400" cy="40386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969851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Fire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nvPicPr>
        <p:blipFill>
          <a:blip r:embed="rId2"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4572000" y="0"/>
            <a:ext cx="4572000" cy="708025"/>
          </a:xfrm>
          <a:prstGeom prst="rect">
            <a:avLst/>
          </a:prstGeom>
          <a:solidFill>
            <a:srgbClr val="C00000"/>
          </a:solidFill>
          <a:ln w="9525" algn="ctr">
            <a:noFill/>
            <a:miter lim="800000"/>
            <a:headEnd/>
            <a:tailEnd/>
          </a:ln>
          <a:effectLst>
            <a:outerShdw dist="28398" dir="1593903" algn="ctr" rotWithShape="0">
              <a:srgbClr val="969696">
                <a:alpha val="50000"/>
              </a:srgbClr>
            </a:outerShdw>
          </a:effectLst>
        </p:spPr>
        <p:txBody>
          <a:bodyPr>
            <a:spAutoFit/>
          </a:bodyPr>
          <a:lstStyle/>
          <a:p>
            <a:pPr algn="ctr">
              <a:defRPr/>
            </a:pPr>
            <a:r>
              <a:rPr lang="en-US" sz="4000" dirty="0">
                <a:solidFill>
                  <a:schemeClr val="bg1"/>
                </a:solidFill>
                <a:latin typeface="FrnkGothITC Hv BT"/>
              </a:rPr>
              <a:t>NC Fire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4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6400" y="228600"/>
            <a:ext cx="7010400" cy="2369880"/>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4-Line</a:t>
            </a:r>
            <a:br>
              <a:rPr lang="en-US" dirty="0"/>
            </a:br>
            <a:r>
              <a:rPr lang="en-US" dirty="0"/>
              <a:t> Title</a:t>
            </a:r>
          </a:p>
        </p:txBody>
      </p:sp>
      <p:sp>
        <p:nvSpPr>
          <p:cNvPr id="3" name="Content Placeholder 2"/>
          <p:cNvSpPr>
            <a:spLocks noGrp="1"/>
          </p:cNvSpPr>
          <p:nvPr>
            <p:ph idx="1"/>
          </p:nvPr>
        </p:nvSpPr>
        <p:spPr>
          <a:xfrm>
            <a:off x="1676400" y="2590800"/>
            <a:ext cx="7010400" cy="3505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5929256"/>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3200400"/>
            <a:ext cx="6665913" cy="958497"/>
          </a:xfr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752600" y="1700213"/>
            <a:ext cx="6665913" cy="10556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3A7D892-9C19-4502-B31F-93B146BFAFFD}" type="slidenum">
              <a:rPr lang="en-US"/>
              <a:pPr>
                <a:defRPr/>
              </a:pPr>
              <a:t>‹#›</a:t>
            </a:fld>
            <a:endParaRPr lang="en-US" dirty="0"/>
          </a:p>
        </p:txBody>
      </p:sp>
    </p:spTree>
    <p:extLst>
      <p:ext uri="{BB962C8B-B14F-4D97-AF65-F5344CB8AC3E}">
        <p14:creationId xmlns:p14="http://schemas.microsoft.com/office/powerpoint/2010/main" val="5672862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1295400"/>
            <a:ext cx="3429000" cy="4800600"/>
          </a:xfrm>
        </p:spPr>
        <p:txBody>
          <a:bodyPr/>
          <a:lstStyle>
            <a:lvl1pPr>
              <a:defRPr sz="2600"/>
            </a:lvl1pPr>
            <a:lvl2pPr>
              <a:defRPr sz="2400"/>
            </a:lvl2pPr>
            <a:lvl3pPr>
              <a:defRPr sz="2300"/>
            </a:lvl3pPr>
            <a:lvl4pPr marL="1714500" indent="-342900">
              <a:buFontTx/>
              <a:buChar cha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57800" y="1295400"/>
            <a:ext cx="3657600" cy="4800600"/>
          </a:xfrm>
        </p:spPr>
        <p:txBody>
          <a:bodyPr/>
          <a:lstStyle>
            <a:lvl1pPr>
              <a:defRPr sz="2600"/>
            </a:lvl1pPr>
            <a:lvl2pPr>
              <a:defRPr sz="2400"/>
            </a:lvl2pPr>
            <a:lvl3pPr>
              <a:defRPr sz="2300"/>
            </a:lvl3pPr>
            <a:lvl4pPr marL="1714500" indent="-342900">
              <a:buFontTx/>
              <a:buChar cha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4DD6A45-CEFD-4DC3-9298-006348CF2A09}" type="slidenum">
              <a:rPr lang="en-US"/>
              <a:pPr>
                <a:defRPr/>
              </a:pPr>
              <a:t>‹#›</a:t>
            </a:fld>
            <a:endParaRPr lang="en-US" dirty="0"/>
          </a:p>
        </p:txBody>
      </p:sp>
    </p:spTree>
    <p:extLst>
      <p:ext uri="{BB962C8B-B14F-4D97-AF65-F5344CB8AC3E}">
        <p14:creationId xmlns:p14="http://schemas.microsoft.com/office/powerpoint/2010/main" val="7395691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134DE44C-FDA9-4BDB-988F-970B9CB5F5BF}" type="slidenum">
              <a:rPr lang="en-US"/>
              <a:pPr>
                <a:defRPr/>
              </a:pPr>
              <a:t>‹#›</a:t>
            </a:fld>
            <a:endParaRPr lang="en-US" dirty="0"/>
          </a:p>
        </p:txBody>
      </p:sp>
    </p:spTree>
    <p:extLst>
      <p:ext uri="{BB962C8B-B14F-4D97-AF65-F5344CB8AC3E}">
        <p14:creationId xmlns:p14="http://schemas.microsoft.com/office/powerpoint/2010/main" val="1453777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48DB64F-029A-4BFB-AF00-139864D74445}" type="slidenum">
              <a:rPr lang="en-US"/>
              <a:pPr>
                <a:defRPr/>
              </a:pPr>
              <a:t>‹#›</a:t>
            </a:fld>
            <a:endParaRPr lang="en-US" dirty="0"/>
          </a:p>
        </p:txBody>
      </p:sp>
    </p:spTree>
    <p:extLst>
      <p:ext uri="{BB962C8B-B14F-4D97-AF65-F5344CB8AC3E}">
        <p14:creationId xmlns:p14="http://schemas.microsoft.com/office/powerpoint/2010/main" val="6711090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Web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3270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6196"/>
            <a:ext cx="1865313" cy="1158904"/>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00200" y="1447800"/>
            <a:ext cx="1865313" cy="467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5F5DAA6C-6B6B-4CAA-B7CF-22BBAA0E53A6}" type="slidenum">
              <a:rPr lang="en-US"/>
              <a:pPr>
                <a:defRPr/>
              </a:pPr>
              <a:t>‹#›</a:t>
            </a:fld>
            <a:endParaRPr lang="en-US" dirty="0"/>
          </a:p>
        </p:txBody>
      </p:sp>
    </p:spTree>
    <p:extLst>
      <p:ext uri="{BB962C8B-B14F-4D97-AF65-F5344CB8AC3E}">
        <p14:creationId xmlns:p14="http://schemas.microsoft.com/office/powerpoint/2010/main" val="25271439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4724400"/>
            <a:ext cx="7123112" cy="461665"/>
          </a:xfrm>
        </p:spPr>
        <p:txBody>
          <a:bodyPr anchor="b"/>
          <a:lstStyle>
            <a:lvl1pPr algn="l">
              <a:defRPr sz="24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71231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52600" y="5181600"/>
            <a:ext cx="7123112"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88D0907-6B53-4EA2-AB8F-9E3A35683052}" type="slidenum">
              <a:rPr lang="en-US"/>
              <a:pPr>
                <a:defRPr/>
              </a:pPr>
              <a:t>‹#›</a:t>
            </a:fld>
            <a:endParaRPr lang="en-US" dirty="0"/>
          </a:p>
        </p:txBody>
      </p:sp>
    </p:spTree>
    <p:extLst>
      <p:ext uri="{BB962C8B-B14F-4D97-AF65-F5344CB8AC3E}">
        <p14:creationId xmlns:p14="http://schemas.microsoft.com/office/powerpoint/2010/main" val="12363753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4pPr marL="1714500" indent="-342900">
              <a:buFontTx/>
              <a:buChar char="–"/>
              <a:defRPr sz="2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542A54C4-30EE-44BD-8353-F7CBE601F243}"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28600"/>
            <a:ext cx="7848600" cy="1231106"/>
          </a:xfrm>
        </p:spPr>
        <p:txBody>
          <a:bodyPr/>
          <a:lstStyle>
            <a:lvl1pPr algn="ctr">
              <a:defRPr sz="3700"/>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838200" y="1447800"/>
            <a:ext cx="7848600" cy="4648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0228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Mechanical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nvPicPr>
        <p:blipFill>
          <a:blip r:embed="rId2"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3810000" y="0"/>
            <a:ext cx="5334000" cy="708025"/>
          </a:xfrm>
          <a:prstGeom prst="rect">
            <a:avLst/>
          </a:prstGeom>
          <a:solidFill>
            <a:srgbClr val="7030A0"/>
          </a:solidFill>
          <a:ln w="9525" algn="ctr">
            <a:noFill/>
            <a:miter lim="800000"/>
            <a:headEnd/>
            <a:tailEnd/>
          </a:ln>
          <a:effectLst>
            <a:outerShdw dist="28398" dir="1593903" algn="ctr" rotWithShape="0">
              <a:srgbClr val="969696">
                <a:alpha val="50000"/>
              </a:srgbClr>
            </a:outerShdw>
          </a:effectLst>
        </p:spPr>
        <p:txBody>
          <a:bodyPr>
            <a:spAutoFit/>
          </a:bodyPr>
          <a:lstStyle/>
          <a:p>
            <a:pPr algn="ctr">
              <a:defRPr/>
            </a:pPr>
            <a:r>
              <a:rPr lang="en-US" sz="4000" dirty="0">
                <a:solidFill>
                  <a:schemeClr val="bg1"/>
                </a:solidFill>
                <a:latin typeface="FrnkGothITC Hv BT"/>
              </a:rPr>
              <a:t>NC Mechanical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3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28600"/>
            <a:ext cx="7848600" cy="1800493"/>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3-Line Title</a:t>
            </a:r>
          </a:p>
        </p:txBody>
      </p:sp>
      <p:sp>
        <p:nvSpPr>
          <p:cNvPr id="3" name="Content Placeholder 2"/>
          <p:cNvSpPr>
            <a:spLocks noGrp="1"/>
          </p:cNvSpPr>
          <p:nvPr>
            <p:ph idx="1"/>
          </p:nvPr>
        </p:nvSpPr>
        <p:spPr>
          <a:xfrm>
            <a:off x="838200" y="2057400"/>
            <a:ext cx="7848600" cy="40386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1391503"/>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4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28600"/>
            <a:ext cx="7848600" cy="2369880"/>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4-Line</a:t>
            </a:r>
            <a:br>
              <a:rPr lang="en-US" dirty="0"/>
            </a:br>
            <a:r>
              <a:rPr lang="en-US" dirty="0"/>
              <a:t> Title</a:t>
            </a:r>
          </a:p>
        </p:txBody>
      </p:sp>
      <p:sp>
        <p:nvSpPr>
          <p:cNvPr id="3" name="Content Placeholder 2"/>
          <p:cNvSpPr>
            <a:spLocks noGrp="1"/>
          </p:cNvSpPr>
          <p:nvPr>
            <p:ph idx="1"/>
          </p:nvPr>
        </p:nvSpPr>
        <p:spPr>
          <a:xfrm>
            <a:off x="838200" y="2590800"/>
            <a:ext cx="7848600" cy="3505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7731423"/>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3200400"/>
            <a:ext cx="6665913" cy="958497"/>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752600" y="1700213"/>
            <a:ext cx="6665913" cy="10556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5ECEE90F-32B5-49D5-B9E2-34CCAC9D082C}"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00200" y="1295400"/>
            <a:ext cx="3429000" cy="4800600"/>
          </a:xfrm>
        </p:spPr>
        <p:txBody>
          <a:bodyPr/>
          <a:lstStyle>
            <a:lvl1pPr>
              <a:defRPr sz="2600"/>
            </a:lvl1pPr>
            <a:lvl2pPr>
              <a:defRPr sz="2400"/>
            </a:lvl2pPr>
            <a:lvl3pPr>
              <a:defRPr sz="2300"/>
            </a:lvl3pPr>
            <a:lvl4pPr marL="1714500" indent="-342900">
              <a:buFontTx/>
              <a:buChar cha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57800" y="1295400"/>
            <a:ext cx="3657600" cy="4800600"/>
          </a:xfrm>
        </p:spPr>
        <p:txBody>
          <a:bodyPr/>
          <a:lstStyle>
            <a:lvl1pPr>
              <a:defRPr sz="2600"/>
            </a:lvl1pPr>
            <a:lvl2pPr>
              <a:defRPr sz="2400"/>
            </a:lvl2pPr>
            <a:lvl3pPr>
              <a:defRPr sz="2300"/>
            </a:lvl3pPr>
            <a:lvl4pPr marL="1714500" indent="-342900">
              <a:buFontTx/>
              <a:buChar cha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53C1095-BF7E-4E9D-A8EA-CC18C2485931}"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D799E60F-5778-454C-8AC4-80F5FDA060A1}"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97B3B6FF-D0CC-4C0C-9CA5-6A42E9FC9ABD}"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Web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3999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6196"/>
            <a:ext cx="1865313" cy="1158904"/>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600"/>
            </a:lvl1pPr>
            <a:lvl2pPr>
              <a:defRPr sz="2400"/>
            </a:lvl2pPr>
            <a:lvl3pPr>
              <a:defRPr sz="2300"/>
            </a:lvl3pPr>
            <a:lvl4pPr marL="1714500" indent="-342900">
              <a:buFontTx/>
              <a:buChar char="–"/>
              <a:defRPr sz="22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00200" y="1447800"/>
            <a:ext cx="1865313" cy="467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99F8B43-4DCF-40E7-B7F0-A1507969FD88}"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0"/>
            <a:ext cx="7123112" cy="461665"/>
          </a:xfrm>
        </p:spPr>
        <p:txBody>
          <a:bodyPr anchor="b"/>
          <a:lstStyle>
            <a:lvl1pPr algn="l">
              <a:defRPr sz="2400" b="1"/>
            </a:lvl1pPr>
          </a:lstStyle>
          <a:p>
            <a:r>
              <a:rPr lang="en-US"/>
              <a:t>Click to edit Master title style</a:t>
            </a:r>
            <a:endParaRPr lang="en-US" dirty="0"/>
          </a:p>
        </p:txBody>
      </p:sp>
      <p:sp>
        <p:nvSpPr>
          <p:cNvPr id="3" name="Picture Placeholder 2"/>
          <p:cNvSpPr>
            <a:spLocks noGrp="1"/>
          </p:cNvSpPr>
          <p:nvPr>
            <p:ph type="pic" idx="1"/>
          </p:nvPr>
        </p:nvSpPr>
        <p:spPr>
          <a:xfrm>
            <a:off x="1219200" y="428327"/>
            <a:ext cx="71231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219200" y="5029200"/>
            <a:ext cx="7123112"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E5B751E-23D7-4B84-A092-156F3F205CBC}"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4DCBE075-6063-48CD-BE63-C6386672AC2E}" type="slidenum">
              <a:rPr lang="en-US" smtClean="0"/>
              <a:pPr>
                <a:defRPr/>
              </a:pPr>
              <a:t>‹#›</a:t>
            </a:fld>
            <a:endParaRPr lang="en-US" dirty="0"/>
          </a:p>
        </p:txBody>
      </p:sp>
    </p:spTree>
    <p:extLst>
      <p:ext uri="{BB962C8B-B14F-4D97-AF65-F5344CB8AC3E}">
        <p14:creationId xmlns:p14="http://schemas.microsoft.com/office/powerpoint/2010/main" val="2348312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Plumbing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nvPicPr>
        <p:blipFill>
          <a:blip r:embed="rId2"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4343400" y="0"/>
            <a:ext cx="4800600" cy="708025"/>
          </a:xfrm>
          <a:prstGeom prst="rect">
            <a:avLst/>
          </a:prstGeom>
          <a:solidFill>
            <a:srgbClr val="006600"/>
          </a:solidFill>
          <a:ln w="9525" algn="ctr">
            <a:noFill/>
            <a:miter lim="800000"/>
            <a:headEnd/>
            <a:tailEnd/>
          </a:ln>
          <a:effectLst>
            <a:outerShdw dist="28398" dir="1593903" algn="ctr" rotWithShape="0">
              <a:srgbClr val="969696">
                <a:alpha val="50000"/>
              </a:srgbClr>
            </a:outerShdw>
          </a:effectLst>
        </p:spPr>
        <p:txBody>
          <a:bodyPr>
            <a:spAutoFit/>
          </a:bodyPr>
          <a:lstStyle/>
          <a:p>
            <a:pPr algn="ctr">
              <a:defRPr/>
            </a:pPr>
            <a:r>
              <a:rPr lang="en-US" sz="4000" dirty="0">
                <a:solidFill>
                  <a:schemeClr val="bg1"/>
                </a:solidFill>
                <a:latin typeface="FrnkGothITC Hv BT"/>
              </a:rPr>
              <a:t>NC Plumbing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848600" cy="661720"/>
          </a:xfrm>
        </p:spPr>
        <p:txBody>
          <a:bodyPr/>
          <a:lstStyle>
            <a:lvl1pPr algn="ctr">
              <a:defRPr sz="3700"/>
            </a:lvl1pPr>
          </a:lstStyle>
          <a:p>
            <a:r>
              <a:rPr lang="en-US"/>
              <a:t>Click to edit Master title style</a:t>
            </a:r>
            <a:endParaRPr lang="en-US" dirty="0"/>
          </a:p>
        </p:txBody>
      </p:sp>
      <p:sp>
        <p:nvSpPr>
          <p:cNvPr id="3" name="Content Placeholder 2"/>
          <p:cNvSpPr>
            <a:spLocks noGrp="1"/>
          </p:cNvSpPr>
          <p:nvPr>
            <p:ph idx="1"/>
          </p:nvPr>
        </p:nvSpPr>
        <p:spPr>
          <a:xfrm>
            <a:off x="838200" y="914400"/>
            <a:ext cx="7848600" cy="51816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2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28600"/>
            <a:ext cx="7848600" cy="1231106"/>
          </a:xfrm>
        </p:spPr>
        <p:txBody>
          <a:bodyPr/>
          <a:lstStyle>
            <a:lvl1pPr algn="ctr">
              <a:defRPr sz="3700"/>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838200" y="1447800"/>
            <a:ext cx="7848600" cy="4648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7018816"/>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3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28600"/>
            <a:ext cx="7848600" cy="1800493"/>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3-Line Title</a:t>
            </a:r>
          </a:p>
        </p:txBody>
      </p:sp>
      <p:sp>
        <p:nvSpPr>
          <p:cNvPr id="3" name="Content Placeholder 2"/>
          <p:cNvSpPr>
            <a:spLocks noGrp="1"/>
          </p:cNvSpPr>
          <p:nvPr>
            <p:ph idx="1"/>
          </p:nvPr>
        </p:nvSpPr>
        <p:spPr>
          <a:xfrm>
            <a:off x="838200" y="2057400"/>
            <a:ext cx="7848600" cy="40386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8198200"/>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4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28600"/>
            <a:ext cx="7848600" cy="2369880"/>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4-Line</a:t>
            </a:r>
            <a:br>
              <a:rPr lang="en-US" dirty="0"/>
            </a:br>
            <a:r>
              <a:rPr lang="en-US" dirty="0"/>
              <a:t> Title</a:t>
            </a:r>
          </a:p>
        </p:txBody>
      </p:sp>
      <p:sp>
        <p:nvSpPr>
          <p:cNvPr id="3" name="Content Placeholder 2"/>
          <p:cNvSpPr>
            <a:spLocks noGrp="1"/>
          </p:cNvSpPr>
          <p:nvPr>
            <p:ph idx="1"/>
          </p:nvPr>
        </p:nvSpPr>
        <p:spPr>
          <a:xfrm>
            <a:off x="838200" y="2590800"/>
            <a:ext cx="7848600" cy="3505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3863856"/>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3200400"/>
            <a:ext cx="6665913" cy="958497"/>
          </a:xfr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752600" y="1700213"/>
            <a:ext cx="6665913" cy="10556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5113" y="228600"/>
            <a:ext cx="8878887" cy="661720"/>
          </a:xfrm>
        </p:spPr>
        <p:txBody>
          <a:bodyPr/>
          <a:lstStyle>
            <a:lvl1pPr>
              <a:defRPr sz="3700"/>
            </a:lvl1pPr>
          </a:lstStyle>
          <a:p>
            <a:r>
              <a:rPr lang="en-US"/>
              <a:t>Click to edit Master title style</a:t>
            </a:r>
            <a:endParaRPr lang="en-US" dirty="0"/>
          </a:p>
        </p:txBody>
      </p:sp>
      <p:sp>
        <p:nvSpPr>
          <p:cNvPr id="3" name="Content Placeholder 2"/>
          <p:cNvSpPr>
            <a:spLocks noGrp="1"/>
          </p:cNvSpPr>
          <p:nvPr>
            <p:ph sz="half" idx="1"/>
          </p:nvPr>
        </p:nvSpPr>
        <p:spPr>
          <a:xfrm>
            <a:off x="1600200" y="1295400"/>
            <a:ext cx="3429000" cy="4800600"/>
          </a:xfrm>
        </p:spPr>
        <p:txBody>
          <a:bodyPr/>
          <a:lstStyle>
            <a:lvl1pPr>
              <a:defRPr sz="2600"/>
            </a:lvl1pPr>
            <a:lvl2pPr>
              <a:defRPr sz="2400"/>
            </a:lvl2pPr>
            <a:lvl3pPr>
              <a:defRPr sz="2300"/>
            </a:lvl3pPr>
            <a:lvl4pP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57800" y="1295400"/>
            <a:ext cx="3657600" cy="4800600"/>
          </a:xfrm>
        </p:spPr>
        <p:txBody>
          <a:bodyPr/>
          <a:lstStyle>
            <a:lvl1pPr>
              <a:defRPr sz="2600"/>
            </a:lvl1pPr>
            <a:lvl2pPr>
              <a:defRPr sz="2400"/>
            </a:lvl2pPr>
            <a:lvl3pPr>
              <a:defRPr sz="2300"/>
            </a:lvl3pPr>
            <a:lvl4pP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5113" y="228600"/>
            <a:ext cx="8878887" cy="661720"/>
          </a:xfrm>
        </p:spPr>
        <p:txBody>
          <a:bodyPr/>
          <a:lstStyle>
            <a:lvl1pPr>
              <a:defRPr sz="3700"/>
            </a:lvl1pPr>
          </a:lstStyle>
          <a:p>
            <a:r>
              <a:rPr lang="en-US"/>
              <a:t>Click to edit Master title style</a:t>
            </a:r>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Web Object">
    <p:spTree>
      <p:nvGrpSpPr>
        <p:cNvPr id="1" name=""/>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6196"/>
            <a:ext cx="1865313" cy="1158904"/>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600"/>
            </a:lvl1pPr>
            <a:lvl2pPr>
              <a:defRPr sz="2400"/>
            </a:lvl2pPr>
            <a:lvl3pPr>
              <a:defRPr sz="2300"/>
            </a:lvl3pPr>
            <a:lvl4pPr>
              <a:defRPr sz="22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00200" y="1447800"/>
            <a:ext cx="1865313" cy="46783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495800"/>
            <a:ext cx="7123112" cy="461665"/>
          </a:xfrm>
        </p:spPr>
        <p:txBody>
          <a:bodyPr anchor="b"/>
          <a:lstStyle>
            <a:lvl1pPr algn="l">
              <a:defRPr sz="2400" b="1"/>
            </a:lvl1pPr>
          </a:lstStyle>
          <a:p>
            <a:r>
              <a:rPr lang="en-US"/>
              <a:t>Click to edit Master title style</a:t>
            </a:r>
            <a:endParaRPr lang="en-US" dirty="0"/>
          </a:p>
        </p:txBody>
      </p:sp>
      <p:sp>
        <p:nvSpPr>
          <p:cNvPr id="3" name="Picture Placeholder 2"/>
          <p:cNvSpPr>
            <a:spLocks noGrp="1"/>
          </p:cNvSpPr>
          <p:nvPr>
            <p:ph type="pic" idx="1"/>
          </p:nvPr>
        </p:nvSpPr>
        <p:spPr>
          <a:xfrm>
            <a:off x="990600" y="381000"/>
            <a:ext cx="71231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90600" y="4953000"/>
            <a:ext cx="7123112"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Electrical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custDataLst>
              <p:tags r:id="rId1"/>
            </p:custDataLst>
          </p:nvPr>
        </p:nvPicPr>
        <p:blipFill>
          <a:blip r:embed="rId3"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4343400" y="0"/>
            <a:ext cx="4800600" cy="708025"/>
          </a:xfrm>
          <a:prstGeom prst="rect">
            <a:avLst/>
          </a:prstGeom>
          <a:solidFill>
            <a:schemeClr val="bg2"/>
          </a:solidFill>
          <a:ln w="9525" algn="ctr">
            <a:noFill/>
            <a:miter lim="800000"/>
            <a:headEnd/>
            <a:tailEnd/>
          </a:ln>
          <a:effectLst>
            <a:outerShdw dist="28398" dir="1593903" algn="ctr" rotWithShape="0">
              <a:srgbClr val="969696">
                <a:alpha val="50000"/>
              </a:srgbClr>
            </a:outerShdw>
          </a:effectLst>
        </p:spPr>
        <p:txBody>
          <a:bodyPr>
            <a:spAutoFit/>
          </a:bodyPr>
          <a:lstStyle/>
          <a:p>
            <a:pPr algn="ctr">
              <a:defRPr/>
            </a:pPr>
            <a:r>
              <a:rPr lang="en-US" sz="4000" dirty="0">
                <a:solidFill>
                  <a:schemeClr val="bg1"/>
                </a:solidFill>
                <a:latin typeface="FrnkGothITC Hv BT"/>
              </a:rPr>
              <a:t>NC Electrical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38979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848600" cy="661720"/>
          </a:xfrm>
        </p:spPr>
        <p:txBody>
          <a:bodyPr/>
          <a:lstStyle>
            <a:lvl1pPr algn="ctr">
              <a:defRPr sz="3700"/>
            </a:lvl1pPr>
          </a:lstStyle>
          <a:p>
            <a:r>
              <a:rPr lang="en-US"/>
              <a:t>Click to edit Master title style</a:t>
            </a:r>
            <a:endParaRPr lang="en-US" dirty="0"/>
          </a:p>
        </p:txBody>
      </p:sp>
      <p:sp>
        <p:nvSpPr>
          <p:cNvPr id="3" name="Content Placeholder 2"/>
          <p:cNvSpPr>
            <a:spLocks noGrp="1"/>
          </p:cNvSpPr>
          <p:nvPr>
            <p:ph idx="1"/>
          </p:nvPr>
        </p:nvSpPr>
        <p:spPr>
          <a:xfrm>
            <a:off x="838200" y="914400"/>
            <a:ext cx="7848600" cy="51816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5350754"/>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2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28600"/>
            <a:ext cx="7848600" cy="1231106"/>
          </a:xfrm>
        </p:spPr>
        <p:txBody>
          <a:bodyPr/>
          <a:lstStyle>
            <a:lvl1pPr algn="ctr">
              <a:defRPr sz="3700"/>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838200" y="1447800"/>
            <a:ext cx="7848600" cy="4648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4474152"/>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3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28600"/>
            <a:ext cx="7848600" cy="1800493"/>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3-Line Title</a:t>
            </a:r>
          </a:p>
        </p:txBody>
      </p:sp>
      <p:sp>
        <p:nvSpPr>
          <p:cNvPr id="3" name="Content Placeholder 2"/>
          <p:cNvSpPr>
            <a:spLocks noGrp="1"/>
          </p:cNvSpPr>
          <p:nvPr>
            <p:ph idx="1"/>
          </p:nvPr>
        </p:nvSpPr>
        <p:spPr>
          <a:xfrm>
            <a:off x="838200" y="2057400"/>
            <a:ext cx="7848600" cy="40386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6645599"/>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4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28600"/>
            <a:ext cx="7848600" cy="2369880"/>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4-Line</a:t>
            </a:r>
            <a:br>
              <a:rPr lang="en-US" dirty="0"/>
            </a:br>
            <a:r>
              <a:rPr lang="en-US" dirty="0"/>
              <a:t> Title</a:t>
            </a:r>
          </a:p>
        </p:txBody>
      </p:sp>
      <p:sp>
        <p:nvSpPr>
          <p:cNvPr id="3" name="Content Placeholder 2"/>
          <p:cNvSpPr>
            <a:spLocks noGrp="1"/>
          </p:cNvSpPr>
          <p:nvPr>
            <p:ph idx="1"/>
          </p:nvPr>
        </p:nvSpPr>
        <p:spPr>
          <a:xfrm>
            <a:off x="838200" y="2590800"/>
            <a:ext cx="7848600" cy="3505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9887318"/>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3200400"/>
            <a:ext cx="6665913" cy="958497"/>
          </a:xfr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752600" y="1700213"/>
            <a:ext cx="6665913" cy="10556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960873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5113" y="228600"/>
            <a:ext cx="8878887" cy="661720"/>
          </a:xfrm>
        </p:spPr>
        <p:txBody>
          <a:bodyPr/>
          <a:lstStyle>
            <a:lvl1pPr>
              <a:defRPr sz="3700"/>
            </a:lvl1pPr>
          </a:lstStyle>
          <a:p>
            <a:r>
              <a:rPr lang="en-US"/>
              <a:t>Click to edit Master title style</a:t>
            </a:r>
            <a:endParaRPr lang="en-US" dirty="0"/>
          </a:p>
        </p:txBody>
      </p:sp>
      <p:sp>
        <p:nvSpPr>
          <p:cNvPr id="3" name="Content Placeholder 2"/>
          <p:cNvSpPr>
            <a:spLocks noGrp="1"/>
          </p:cNvSpPr>
          <p:nvPr>
            <p:ph sz="half" idx="1"/>
          </p:nvPr>
        </p:nvSpPr>
        <p:spPr>
          <a:xfrm>
            <a:off x="1600200" y="1295400"/>
            <a:ext cx="3429000" cy="4800600"/>
          </a:xfrm>
        </p:spPr>
        <p:txBody>
          <a:bodyPr/>
          <a:lstStyle>
            <a:lvl1pPr>
              <a:defRPr sz="2600"/>
            </a:lvl1pPr>
            <a:lvl2pPr>
              <a:defRPr sz="2400"/>
            </a:lvl2pPr>
            <a:lvl3pPr>
              <a:defRPr sz="2300"/>
            </a:lvl3pPr>
            <a:lvl4pP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57800" y="1295400"/>
            <a:ext cx="3657600" cy="4800600"/>
          </a:xfrm>
        </p:spPr>
        <p:txBody>
          <a:bodyPr/>
          <a:lstStyle>
            <a:lvl1pPr>
              <a:defRPr sz="2600"/>
            </a:lvl1pPr>
            <a:lvl2pPr>
              <a:defRPr sz="2400"/>
            </a:lvl2pPr>
            <a:lvl3pPr>
              <a:defRPr sz="2300"/>
            </a:lvl3pPr>
            <a:lvl4pP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23684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5113" y="228600"/>
            <a:ext cx="8878887" cy="661720"/>
          </a:xfrm>
        </p:spPr>
        <p:txBody>
          <a:bodyPr/>
          <a:lstStyle>
            <a:lvl1pPr>
              <a:defRPr sz="3700"/>
            </a:lvl1pPr>
          </a:lstStyle>
          <a:p>
            <a:r>
              <a:rPr lang="en-US"/>
              <a:t>Click to edit Master title style</a:t>
            </a:r>
            <a:endParaRPr lang="en-US" dirty="0"/>
          </a:p>
        </p:txBody>
      </p:sp>
    </p:spTree>
    <p:extLst>
      <p:ext uri="{BB962C8B-B14F-4D97-AF65-F5344CB8AC3E}">
        <p14:creationId xmlns:p14="http://schemas.microsoft.com/office/powerpoint/2010/main" val="27814856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Web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0736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6196"/>
            <a:ext cx="1865313" cy="1158904"/>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600"/>
            </a:lvl1pPr>
            <a:lvl2pPr>
              <a:defRPr sz="2400"/>
            </a:lvl2pPr>
            <a:lvl3pPr>
              <a:defRPr sz="2300"/>
            </a:lvl3pPr>
            <a:lvl4pPr>
              <a:defRPr sz="22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00200" y="1447800"/>
            <a:ext cx="1865313" cy="46783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24916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Fuel Gas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nvPicPr>
        <p:blipFill>
          <a:blip r:embed="rId2"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4343400" y="0"/>
            <a:ext cx="4800600" cy="708025"/>
          </a:xfrm>
          <a:prstGeom prst="rect">
            <a:avLst/>
          </a:prstGeom>
          <a:solidFill>
            <a:srgbClr val="FEC501"/>
          </a:solidFill>
          <a:ln w="9525" algn="ctr">
            <a:noFill/>
            <a:miter lim="800000"/>
            <a:headEnd/>
            <a:tailEnd/>
          </a:ln>
          <a:effectLst>
            <a:outerShdw dist="28398" dir="1593903" algn="ctr" rotWithShape="0">
              <a:srgbClr val="969696">
                <a:alpha val="50000"/>
              </a:srgbClr>
            </a:outerShdw>
          </a:effectLst>
        </p:spPr>
        <p:txBody>
          <a:bodyPr>
            <a:spAutoFit/>
          </a:bodyPr>
          <a:lstStyle/>
          <a:p>
            <a:pPr algn="ctr">
              <a:defRPr/>
            </a:pPr>
            <a:r>
              <a:rPr lang="en-US" sz="4000" dirty="0">
                <a:solidFill>
                  <a:schemeClr val="bg1"/>
                </a:solidFill>
                <a:latin typeface="FrnkGothITC Hv BT"/>
              </a:rPr>
              <a:t>NC Fuel Gas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495800"/>
            <a:ext cx="7123112" cy="461665"/>
          </a:xfrm>
        </p:spPr>
        <p:txBody>
          <a:bodyPr anchor="b"/>
          <a:lstStyle>
            <a:lvl1pPr algn="l">
              <a:defRPr sz="2400" b="1"/>
            </a:lvl1pPr>
          </a:lstStyle>
          <a:p>
            <a:r>
              <a:rPr lang="en-US"/>
              <a:t>Click to edit Master title style</a:t>
            </a:r>
            <a:endParaRPr lang="en-US" dirty="0"/>
          </a:p>
        </p:txBody>
      </p:sp>
      <p:sp>
        <p:nvSpPr>
          <p:cNvPr id="3" name="Picture Placeholder 2"/>
          <p:cNvSpPr>
            <a:spLocks noGrp="1"/>
          </p:cNvSpPr>
          <p:nvPr>
            <p:ph type="pic" idx="1"/>
          </p:nvPr>
        </p:nvSpPr>
        <p:spPr>
          <a:xfrm>
            <a:off x="990600" y="381000"/>
            <a:ext cx="71231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90600" y="4953000"/>
            <a:ext cx="7123112"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162550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5368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Engineering_Title Slide">
    <p:spTree>
      <p:nvGrpSpPr>
        <p:cNvPr id="1" name=""/>
        <p:cNvGrpSpPr/>
        <p:nvPr/>
      </p:nvGrpSpPr>
      <p:grpSpPr>
        <a:xfrm>
          <a:off x="0" y="0"/>
          <a:ext cx="0" cy="0"/>
          <a:chOff x="0" y="0"/>
          <a:chExt cx="0" cy="0"/>
        </a:xfrm>
      </p:grpSpPr>
      <p:sp>
        <p:nvSpPr>
          <p:cNvPr id="50179" name="Rectangle 3"/>
          <p:cNvSpPr>
            <a:spLocks noGrp="1" noChangeArrowheads="1"/>
          </p:cNvSpPr>
          <p:nvPr>
            <p:ph type="ctrTitle"/>
          </p:nvPr>
        </p:nvSpPr>
        <p:spPr>
          <a:xfrm>
            <a:off x="1219200" y="304800"/>
            <a:ext cx="7667625" cy="1495425"/>
          </a:xfrm>
        </p:spPr>
        <p:txBody>
          <a:bodyPr/>
          <a:lstStyle>
            <a:lvl1pPr algn="ctr">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2895600" y="2514600"/>
            <a:ext cx="6019800" cy="3124200"/>
          </a:xfrm>
        </p:spPr>
        <p:txBody>
          <a:bodyPr/>
          <a:lstStyle>
            <a:lvl1pPr>
              <a:defRPr/>
            </a:lvl1pPr>
          </a:lstStyle>
          <a:p>
            <a:pPr lvl="0"/>
            <a:r>
              <a:rPr lang="en-US" dirty="0"/>
              <a:t>Click to edit Master subtitle text styles</a:t>
            </a:r>
          </a:p>
          <a:p>
            <a:pPr lvl="4"/>
            <a:r>
              <a:rPr lang="en-US" dirty="0"/>
              <a:t>Fifth level</a:t>
            </a:r>
          </a:p>
        </p:txBody>
      </p:sp>
    </p:spTree>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E99D63-B733-4CEE-B702-08950F82DC8D}" type="datetimeFigureOut">
              <a:rPr lang="en-US" smtClean="0"/>
              <a:t>6/23/2020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AED92BE4-50E0-4D4D-B398-6B102768281F}" type="slidenum">
              <a:rPr lang="en-US" smtClean="0"/>
              <a:pPr>
                <a:defRPr/>
              </a:pPr>
              <a:t>‹#›</a:t>
            </a:fld>
            <a:endParaRPr lang="en-US" dirty="0"/>
          </a:p>
        </p:txBody>
      </p:sp>
    </p:spTree>
    <p:extLst>
      <p:ext uri="{BB962C8B-B14F-4D97-AF65-F5344CB8AC3E}">
        <p14:creationId xmlns:p14="http://schemas.microsoft.com/office/powerpoint/2010/main" val="3672052159"/>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4pPr marL="1714500" indent="-342900">
              <a:buFontTx/>
              <a:buChar char="–"/>
              <a:defRPr sz="2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6553200" y="6356350"/>
            <a:ext cx="1066800" cy="365125"/>
          </a:xfrm>
          <a:prstGeom prst="rect">
            <a:avLst/>
          </a:prstGeom>
        </p:spPr>
        <p:txBody>
          <a:bodyPr/>
          <a:lstStyle>
            <a:lvl1pPr>
              <a:defRPr/>
            </a:lvl1pPr>
          </a:lstStyle>
          <a:p>
            <a:pPr>
              <a:defRPr/>
            </a:pPr>
            <a:fld id="{7A461495-DBFF-4657-B403-CD4EB1F24D16}" type="slidenum">
              <a:rPr lang="en-US"/>
              <a:pPr>
                <a:defRPr/>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010400" cy="707886"/>
          </a:xfrm>
        </p:spPr>
        <p:txBody>
          <a:bodyPr/>
          <a:lstStyle/>
          <a:p>
            <a:r>
              <a:rPr lang="en-US"/>
              <a:t>Click to edit Master title style</a:t>
            </a:r>
            <a:endParaRPr lang="en-US" dirty="0"/>
          </a:p>
        </p:txBody>
      </p:sp>
      <p:sp>
        <p:nvSpPr>
          <p:cNvPr id="3" name="Content Placeholder 2"/>
          <p:cNvSpPr>
            <a:spLocks noGrp="1"/>
          </p:cNvSpPr>
          <p:nvPr>
            <p:ph idx="1"/>
          </p:nvPr>
        </p:nvSpPr>
        <p:spPr>
          <a:xfrm>
            <a:off x="1676400" y="990600"/>
            <a:ext cx="7010400" cy="5105400"/>
          </a:xfrm>
        </p:spPr>
        <p:txBody>
          <a:bodyPr/>
          <a:lstStyle>
            <a:lvl2pPr>
              <a:buClrTx/>
              <a:defRPr/>
            </a:lvl2pPr>
            <a:lvl4pPr marL="1714500" indent="-342900">
              <a:buFontTx/>
              <a:buChar char="–"/>
              <a:defRPr sz="2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A461495-DBFF-4657-B403-CD4EB1F24D16}" type="slidenum">
              <a:rPr lang="en-US"/>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6400" y="228600"/>
            <a:ext cx="7010400" cy="1323439"/>
          </a:xfrm>
        </p:spPr>
        <p:txBody>
          <a:bodyPr/>
          <a:lstStyle>
            <a:lvl1pPr algn="ctr">
              <a:defRPr sz="4000"/>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1676400" y="1600200"/>
            <a:ext cx="7010400" cy="44958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pPr>
              <a:defRPr/>
            </a:pPr>
            <a:fld id="{AED92BE4-50E0-4D4D-B398-6B102768281F}" type="slidenum">
              <a:rPr lang="en-US" smtClean="0"/>
              <a:pPr>
                <a:defRPr/>
              </a:pPr>
              <a:t>‹#›</a:t>
            </a:fld>
            <a:endParaRPr lang="en-US" dirty="0"/>
          </a:p>
        </p:txBody>
      </p:sp>
    </p:spTree>
    <p:extLst>
      <p:ext uri="{BB962C8B-B14F-4D97-AF65-F5344CB8AC3E}">
        <p14:creationId xmlns:p14="http://schemas.microsoft.com/office/powerpoint/2010/main" val="2342579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3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6400" y="228600"/>
            <a:ext cx="7010400" cy="1800493"/>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3-Line Title</a:t>
            </a:r>
          </a:p>
        </p:txBody>
      </p:sp>
      <p:sp>
        <p:nvSpPr>
          <p:cNvPr id="3" name="Content Placeholder 2"/>
          <p:cNvSpPr>
            <a:spLocks noGrp="1"/>
          </p:cNvSpPr>
          <p:nvPr>
            <p:ph idx="1"/>
          </p:nvPr>
        </p:nvSpPr>
        <p:spPr>
          <a:xfrm>
            <a:off x="1676400" y="2057400"/>
            <a:ext cx="7010400" cy="40386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pPr>
              <a:defRPr/>
            </a:pPr>
            <a:fld id="{AED92BE4-50E0-4D4D-B398-6B102768281F}" type="slidenum">
              <a:rPr lang="en-US" smtClean="0"/>
              <a:pPr>
                <a:defRPr/>
              </a:pPr>
              <a:t>‹#›</a:t>
            </a:fld>
            <a:endParaRPr lang="en-US" dirty="0"/>
          </a:p>
        </p:txBody>
      </p:sp>
    </p:spTree>
    <p:extLst>
      <p:ext uri="{BB962C8B-B14F-4D97-AF65-F5344CB8AC3E}">
        <p14:creationId xmlns:p14="http://schemas.microsoft.com/office/powerpoint/2010/main" val="1819301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4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6400" y="228600"/>
            <a:ext cx="7010400" cy="2369880"/>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4-Line</a:t>
            </a:r>
            <a:br>
              <a:rPr lang="en-US" dirty="0"/>
            </a:br>
            <a:r>
              <a:rPr lang="en-US" dirty="0"/>
              <a:t> Title</a:t>
            </a:r>
          </a:p>
        </p:txBody>
      </p:sp>
      <p:sp>
        <p:nvSpPr>
          <p:cNvPr id="3" name="Content Placeholder 2"/>
          <p:cNvSpPr>
            <a:spLocks noGrp="1"/>
          </p:cNvSpPr>
          <p:nvPr>
            <p:ph idx="1"/>
          </p:nvPr>
        </p:nvSpPr>
        <p:spPr>
          <a:xfrm>
            <a:off x="1676400" y="2590800"/>
            <a:ext cx="7010400" cy="3505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pPr>
              <a:defRPr/>
            </a:pPr>
            <a:fld id="{AED92BE4-50E0-4D4D-B398-6B102768281F}" type="slidenum">
              <a:rPr lang="en-US" smtClean="0"/>
              <a:pPr>
                <a:defRPr/>
              </a:pPr>
              <a:t>‹#›</a:t>
            </a:fld>
            <a:endParaRPr lang="en-US" dirty="0"/>
          </a:p>
        </p:txBody>
      </p:sp>
    </p:spTree>
    <p:extLst>
      <p:ext uri="{BB962C8B-B14F-4D97-AF65-F5344CB8AC3E}">
        <p14:creationId xmlns:p14="http://schemas.microsoft.com/office/powerpoint/2010/main" val="26977314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90700" y="2337374"/>
            <a:ext cx="6665913" cy="958497"/>
          </a:xfr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752600" y="4114800"/>
            <a:ext cx="6665913" cy="10556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3A7D892-9C19-4502-B31F-93B146BFAFF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Energy Conservation Code_Title Slide">
    <p:spTree>
      <p:nvGrpSpPr>
        <p:cNvPr id="1" name=""/>
        <p:cNvGrpSpPr/>
        <p:nvPr/>
      </p:nvGrpSpPr>
      <p:grpSpPr>
        <a:xfrm>
          <a:off x="0" y="0"/>
          <a:ext cx="0" cy="0"/>
          <a:chOff x="0" y="0"/>
          <a:chExt cx="0" cy="0"/>
        </a:xfrm>
      </p:grpSpPr>
      <p:pic>
        <p:nvPicPr>
          <p:cNvPr id="4" name="Picture 15" descr="OSFM - Flame"/>
          <p:cNvPicPr>
            <a:picLocks noChangeAspect="1" noChangeArrowheads="1"/>
          </p:cNvPicPr>
          <p:nvPr/>
        </p:nvPicPr>
        <p:blipFill>
          <a:blip r:embed="rId2" cstate="print"/>
          <a:srcRect/>
          <a:stretch>
            <a:fillRect/>
          </a:stretch>
        </p:blipFill>
        <p:spPr bwMode="auto">
          <a:xfrm>
            <a:off x="0" y="533400"/>
            <a:ext cx="3124200" cy="6324600"/>
          </a:xfrm>
          <a:prstGeom prst="rect">
            <a:avLst/>
          </a:prstGeom>
          <a:noFill/>
          <a:ln w="9525">
            <a:noFill/>
            <a:miter lim="800000"/>
            <a:headEnd/>
            <a:tailEnd/>
          </a:ln>
        </p:spPr>
      </p:pic>
      <p:sp>
        <p:nvSpPr>
          <p:cNvPr id="6" name="Line 5"/>
          <p:cNvSpPr>
            <a:spLocks noChangeShapeType="1"/>
          </p:cNvSpPr>
          <p:nvPr/>
        </p:nvSpPr>
        <p:spPr bwMode="auto">
          <a:xfrm>
            <a:off x="1295400" y="990600"/>
            <a:ext cx="7848600" cy="0"/>
          </a:xfrm>
          <a:prstGeom prst="line">
            <a:avLst/>
          </a:prstGeom>
          <a:noFill/>
          <a:ln w="57150">
            <a:solidFill>
              <a:schemeClr val="bg2"/>
            </a:solidFill>
            <a:round/>
            <a:headEnd/>
            <a:tailEnd/>
          </a:ln>
        </p:spPr>
        <p:txBody>
          <a:bodyPr wrap="none" anchor="ctr"/>
          <a:lstStyle/>
          <a:p>
            <a:pPr>
              <a:defRPr/>
            </a:pPr>
            <a:endParaRPr lang="en-US" dirty="0"/>
          </a:p>
        </p:txBody>
      </p:sp>
      <p:sp>
        <p:nvSpPr>
          <p:cNvPr id="7" name="Line 8"/>
          <p:cNvSpPr>
            <a:spLocks noChangeShapeType="1"/>
          </p:cNvSpPr>
          <p:nvPr/>
        </p:nvSpPr>
        <p:spPr bwMode="auto">
          <a:xfrm>
            <a:off x="2971800" y="3048000"/>
            <a:ext cx="6172200" cy="0"/>
          </a:xfrm>
          <a:prstGeom prst="line">
            <a:avLst/>
          </a:prstGeom>
          <a:noFill/>
          <a:ln w="57150">
            <a:solidFill>
              <a:schemeClr val="bg2"/>
            </a:solidFill>
            <a:round/>
            <a:headEnd/>
            <a:tailEnd/>
          </a:ln>
        </p:spPr>
        <p:txBody>
          <a:bodyPr wrap="none" anchor="ctr"/>
          <a:lstStyle/>
          <a:p>
            <a:pPr>
              <a:defRPr/>
            </a:pPr>
            <a:endParaRPr lang="en-US" dirty="0"/>
          </a:p>
        </p:txBody>
      </p:sp>
      <p:sp>
        <p:nvSpPr>
          <p:cNvPr id="8" name="Rectangle 6"/>
          <p:cNvSpPr txBox="1">
            <a:spLocks noChangeArrowheads="1"/>
          </p:cNvSpPr>
          <p:nvPr/>
        </p:nvSpPr>
        <p:spPr bwMode="auto">
          <a:xfrm>
            <a:off x="1981200" y="0"/>
            <a:ext cx="7162800" cy="708025"/>
          </a:xfrm>
          <a:prstGeom prst="rect">
            <a:avLst/>
          </a:prstGeom>
          <a:solidFill>
            <a:srgbClr val="FF641A"/>
          </a:solidFill>
          <a:ln w="9525" algn="ctr">
            <a:noFill/>
            <a:miter lim="800000"/>
            <a:headEnd/>
            <a:tailEnd/>
          </a:ln>
          <a:effectLst>
            <a:outerShdw dist="28398" dir="1593903" algn="ctr" rotWithShape="0">
              <a:srgbClr val="969696">
                <a:alpha val="50000"/>
              </a:srgbClr>
            </a:outerShdw>
          </a:effectLst>
        </p:spPr>
        <p:txBody>
          <a:bodyPr>
            <a:spAutoFit/>
          </a:bodyPr>
          <a:lstStyle/>
          <a:p>
            <a:pPr algn="ctr">
              <a:defRPr/>
            </a:pPr>
            <a:r>
              <a:rPr lang="en-US" sz="4000" dirty="0">
                <a:solidFill>
                  <a:schemeClr val="bg1"/>
                </a:solidFill>
                <a:latin typeface="FrnkGothITC Hv BT"/>
              </a:rPr>
              <a:t>NC Energy Conservation Code</a:t>
            </a:r>
          </a:p>
        </p:txBody>
      </p:sp>
      <p:sp>
        <p:nvSpPr>
          <p:cNvPr id="50179" name="Rectangle 3"/>
          <p:cNvSpPr>
            <a:spLocks noGrp="1" noChangeArrowheads="1"/>
          </p:cNvSpPr>
          <p:nvPr>
            <p:ph type="ctrTitle"/>
          </p:nvPr>
        </p:nvSpPr>
        <p:spPr>
          <a:xfrm>
            <a:off x="2895600" y="1343025"/>
            <a:ext cx="6143625" cy="1495425"/>
          </a:xfrm>
        </p:spPr>
        <p:txBody>
          <a:bodyPr/>
          <a:lstStyle>
            <a:lvl1pPr algn="ctr">
              <a:defRPr/>
            </a:lvl1pPr>
          </a:lstStyle>
          <a:p>
            <a:r>
              <a:rPr lang="en-US"/>
              <a:t>Click to edit Master title style</a:t>
            </a:r>
          </a:p>
        </p:txBody>
      </p:sp>
      <p:sp>
        <p:nvSpPr>
          <p:cNvPr id="50180" name="Rectangle 4"/>
          <p:cNvSpPr>
            <a:spLocks noGrp="1" noChangeArrowheads="1"/>
          </p:cNvSpPr>
          <p:nvPr>
            <p:ph type="subTitle" idx="1"/>
          </p:nvPr>
        </p:nvSpPr>
        <p:spPr>
          <a:xfrm>
            <a:off x="2943225" y="3352800"/>
            <a:ext cx="6091238" cy="1752600"/>
          </a:xfrm>
        </p:spPr>
        <p:txBody>
          <a:bodyPr/>
          <a:lstStyle>
            <a:lvl1pPr marL="0" indent="0" algn="ctr">
              <a:buFont typeface="Monotype Sorts" pitchFamily="2" charset="2"/>
              <a:buNone/>
              <a:defRPr/>
            </a:lvl1pPr>
          </a:lstStyle>
          <a:p>
            <a:r>
              <a:rPr lang="en-US"/>
              <a:t>Click to edit Master subtitle style</a:t>
            </a:r>
          </a:p>
        </p:txBody>
      </p:sp>
    </p:spTree>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00200" y="1295400"/>
            <a:ext cx="3429000" cy="4800600"/>
          </a:xfrm>
        </p:spPr>
        <p:txBody>
          <a:bodyPr/>
          <a:lstStyle>
            <a:lvl1pPr>
              <a:defRPr sz="2600"/>
            </a:lvl1pPr>
            <a:lvl2pPr>
              <a:defRPr sz="2400"/>
            </a:lvl2pPr>
            <a:lvl3pPr>
              <a:defRPr sz="2300"/>
            </a:lvl3pPr>
            <a:lvl4pPr marL="1714500" indent="-342900">
              <a:buFontTx/>
              <a:buChar cha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57800" y="1295400"/>
            <a:ext cx="3429000" cy="4800600"/>
          </a:xfrm>
        </p:spPr>
        <p:txBody>
          <a:bodyPr/>
          <a:lstStyle>
            <a:lvl1pPr>
              <a:defRPr sz="2600"/>
            </a:lvl1pPr>
            <a:lvl2pPr>
              <a:defRPr sz="2400"/>
            </a:lvl2pPr>
            <a:lvl3pPr>
              <a:defRPr sz="2300"/>
            </a:lvl3pPr>
            <a:lvl4pPr marL="1714500" indent="-342900">
              <a:buFontTx/>
              <a:buChar char="–"/>
              <a:defRPr sz="22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4DD6A45-CEFD-4DC3-9298-006348CF2A09}" type="slidenum">
              <a:rPr lang="en-US"/>
              <a:pPr>
                <a:defRPr/>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34DE44C-FDA9-4BDB-988F-970B9CB5F5BF}" type="slidenum">
              <a:rPr lang="en-US"/>
              <a:pPr>
                <a:defRPr/>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48DB64F-029A-4BFB-AF00-139864D74445}" type="slidenum">
              <a:rPr lang="en-US"/>
              <a:pPr>
                <a:defRPr/>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Web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3999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6196"/>
            <a:ext cx="1865313" cy="1158904"/>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00200" y="1447800"/>
            <a:ext cx="1865313" cy="467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5F5DAA6C-6B6B-4CAA-B7CF-22BBAA0E53A6}" type="slidenum">
              <a:rPr lang="en-US"/>
              <a:pPr>
                <a:defRPr/>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4724400"/>
            <a:ext cx="6934200" cy="461665"/>
          </a:xfrm>
        </p:spPr>
        <p:txBody>
          <a:bodyPr anchor="b"/>
          <a:lstStyle>
            <a:lvl1pPr algn="l">
              <a:defRPr sz="24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68945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52600" y="5181600"/>
            <a:ext cx="69342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88D0907-6B53-4EA2-AB8F-9E3A35683052}" type="slidenum">
              <a:rPr lang="en-US"/>
              <a:pPr>
                <a:defRPr/>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914400"/>
            <a:ext cx="5943600" cy="5105400"/>
          </a:xfrm>
          <a:prstGeom prst="rect">
            <a:avLst/>
          </a:prstGeom>
        </p:spPr>
        <p:txBody>
          <a:bodyPr/>
          <a:lstStyle>
            <a:lvl4pPr marL="1714500" indent="-342900">
              <a:buClrTx/>
              <a:buFontTx/>
              <a:buChar char="–"/>
              <a:defRPr sz="2200">
                <a:solidFill>
                  <a:schemeClr val="tx1"/>
                </a:solidFill>
                <a:latin typeface="+mj-lt"/>
              </a:defRPr>
            </a:lvl4pPr>
            <a:lvl5pPr marL="2057400" indent="-228600">
              <a:buFont typeface="Wingdings" pitchFamily="2" charset="2"/>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3"/>
          <p:cNvSpPr>
            <a:spLocks noGrp="1" noChangeArrowheads="1"/>
          </p:cNvSpPr>
          <p:nvPr>
            <p:ph type="title"/>
          </p:nvPr>
        </p:nvSpPr>
        <p:spPr bwMode="auto">
          <a:xfrm>
            <a:off x="1143000" y="228600"/>
            <a:ext cx="7543800" cy="685799"/>
          </a:xfrm>
          <a:prstGeom prst="rect">
            <a:avLst/>
          </a:prstGeom>
          <a:noFill/>
          <a:ln w="9525" algn="ctr">
            <a:noFill/>
            <a:miter lim="800000"/>
            <a:headEnd/>
            <a:tailEnd/>
          </a:ln>
          <a:effectLst>
            <a:outerShdw dist="28398" dir="1593903" algn="ctr" rotWithShape="0">
              <a:srgbClr val="969696">
                <a:alpha val="50000"/>
              </a:srgbClr>
            </a:outerShdw>
          </a:effectLst>
        </p:spPr>
        <p:txBody>
          <a:bodyPr/>
          <a:lstStyle/>
          <a:p>
            <a:pPr lvl="0"/>
            <a:r>
              <a:rPr lang="en-US"/>
              <a:t>Click to edit Master title style</a:t>
            </a:r>
            <a:endParaRPr lang="en-US" dirty="0"/>
          </a:p>
        </p:txBody>
      </p:sp>
      <p:sp>
        <p:nvSpPr>
          <p:cNvPr id="4" name="Slide Number Placeholder 5"/>
          <p:cNvSpPr>
            <a:spLocks noGrp="1"/>
          </p:cNvSpPr>
          <p:nvPr>
            <p:ph type="sldNum" sz="quarter" idx="10"/>
          </p:nvPr>
        </p:nvSpPr>
        <p:spPr/>
        <p:txBody>
          <a:bodyPr/>
          <a:lstStyle>
            <a:lvl1pPr>
              <a:defRPr>
                <a:latin typeface="+mj-lt"/>
              </a:defRPr>
            </a:lvl1pPr>
          </a:lstStyle>
          <a:p>
            <a:pPr>
              <a:defRPr/>
            </a:pPr>
            <a:fld id="{08716A3B-F926-4BC1-B1F1-C50741B4FCAE}" type="slidenum">
              <a:rPr lang="en-US"/>
              <a:pPr>
                <a:defRPr/>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2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81000"/>
            <a:ext cx="7620000" cy="1371600"/>
          </a:xfrm>
        </p:spPr>
        <p:txBody>
          <a:bodyPr/>
          <a:lstStyle>
            <a:lvl1pPr algn="ctr">
              <a:defRPr sz="3700"/>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2743200" y="1752600"/>
            <a:ext cx="5943600" cy="43434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10563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3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81000"/>
            <a:ext cx="7620000" cy="1648093"/>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3-Line Title</a:t>
            </a:r>
          </a:p>
        </p:txBody>
      </p:sp>
      <p:sp>
        <p:nvSpPr>
          <p:cNvPr id="3" name="Content Placeholder 2"/>
          <p:cNvSpPr>
            <a:spLocks noGrp="1"/>
          </p:cNvSpPr>
          <p:nvPr>
            <p:ph idx="1"/>
          </p:nvPr>
        </p:nvSpPr>
        <p:spPr>
          <a:xfrm>
            <a:off x="2819400" y="2133600"/>
            <a:ext cx="5867400" cy="39624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17794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4Line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381000"/>
            <a:ext cx="7620000" cy="2217480"/>
          </a:xfrm>
        </p:spPr>
        <p:txBody>
          <a:bodyPr/>
          <a:lstStyle>
            <a:lvl1pPr algn="ctr">
              <a:defRPr sz="3700" baseline="0"/>
            </a:lvl1pPr>
          </a:lstStyle>
          <a:p>
            <a:r>
              <a:rPr lang="en-US" dirty="0"/>
              <a:t>Click to edit </a:t>
            </a:r>
            <a:br>
              <a:rPr lang="en-US" dirty="0"/>
            </a:br>
            <a:r>
              <a:rPr lang="en-US" dirty="0"/>
              <a:t>Master title style</a:t>
            </a:r>
            <a:br>
              <a:rPr lang="en-US" dirty="0"/>
            </a:br>
            <a:r>
              <a:rPr lang="en-US" dirty="0"/>
              <a:t>4-Line</a:t>
            </a:r>
            <a:br>
              <a:rPr lang="en-US" dirty="0"/>
            </a:br>
            <a:r>
              <a:rPr lang="en-US" dirty="0"/>
              <a:t> Title</a:t>
            </a:r>
          </a:p>
        </p:txBody>
      </p:sp>
      <p:sp>
        <p:nvSpPr>
          <p:cNvPr id="3" name="Content Placeholder 2"/>
          <p:cNvSpPr>
            <a:spLocks noGrp="1"/>
          </p:cNvSpPr>
          <p:nvPr>
            <p:ph idx="1"/>
          </p:nvPr>
        </p:nvSpPr>
        <p:spPr>
          <a:xfrm>
            <a:off x="2819400" y="2590800"/>
            <a:ext cx="5867400" cy="3505200"/>
          </a:xfrm>
        </p:spPr>
        <p:txBody>
          <a:bodyPr/>
          <a:lstStyle>
            <a:lvl1pPr marL="342900" indent="-342900">
              <a:buSzPct val="125000"/>
              <a:buFont typeface="Wingdings" pitchFamily="2" charset="2"/>
              <a:buChar char="§"/>
              <a:defRPr/>
            </a:lvl1pPr>
            <a:lvl2pPr marL="742950" indent="-285750">
              <a:buFont typeface="Arial" pitchFamily="34" charset="0"/>
              <a:buChar char="–"/>
              <a:defRPr/>
            </a:lvl2pPr>
            <a:lvl3pPr marL="1143000" indent="-228600">
              <a:buFont typeface="Arial" pitchFamily="34" charset="0"/>
              <a:buChar char="•"/>
              <a:defRPr sz="2300"/>
            </a:lvl3pPr>
            <a:lvl4pPr marL="1600200" indent="-228600">
              <a:buFontTx/>
              <a:buChar char="–"/>
              <a:defRPr sz="2200"/>
            </a:lvl4pPr>
            <a:lvl5pPr marL="2057400" indent="-22860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707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2.pn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image" Target="../media/image2.png"/><Relationship Id="rId2" Type="http://schemas.openxmlformats.org/officeDocument/2006/relationships/slideLayout" Target="../slideLayouts/slideLayout108.xml"/><Relationship Id="rId16" Type="http://schemas.openxmlformats.org/officeDocument/2006/relationships/image" Target="../media/image11.png"/><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theme" Target="../theme/theme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image" Target="../media/image3.jpe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image" Target="../media/image2.png"/><Relationship Id="rId2" Type="http://schemas.openxmlformats.org/officeDocument/2006/relationships/slideLayout" Target="../slideLayouts/slideLayout122.xml"/><Relationship Id="rId16" Type="http://schemas.openxmlformats.org/officeDocument/2006/relationships/image" Target="../media/image1.jpeg"/><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theme" Target="../theme/theme12.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1.jpe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6.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7.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image" Target="../media/image2.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microsoft.com/office/2007/relationships/hdphoto" Target="../media/hdphoto2.wdp"/><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9.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8.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2.pn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microsoft.com/office/2007/relationships/hdphoto" Target="../media/hdphoto2.wdp"/></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0.pn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1026" name="Picture 28" descr="OSFM - Flame"/>
          <p:cNvPicPr>
            <a:picLocks noChangeAspect="1" noChangeArrowheads="1"/>
          </p:cNvPicPr>
          <p:nvPr/>
        </p:nvPicPr>
        <p:blipFill>
          <a:blip r:embed="rId16" cstate="print"/>
          <a:srcRect/>
          <a:stretch>
            <a:fillRect/>
          </a:stretch>
        </p:blipFill>
        <p:spPr bwMode="auto">
          <a:xfrm>
            <a:off x="-31750" y="533400"/>
            <a:ext cx="3155950" cy="63246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143000" y="228600"/>
            <a:ext cx="8001000" cy="800100"/>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8" name="Rectangle 4"/>
          <p:cNvSpPr>
            <a:spLocks noGrp="1" noChangeArrowheads="1"/>
          </p:cNvSpPr>
          <p:nvPr>
            <p:ph type="body" idx="1"/>
          </p:nvPr>
        </p:nvSpPr>
        <p:spPr bwMode="auto">
          <a:xfrm>
            <a:off x="2743200" y="1295400"/>
            <a:ext cx="6172200"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9" name="Line 18"/>
          <p:cNvSpPr>
            <a:spLocks noChangeShapeType="1"/>
          </p:cNvSpPr>
          <p:nvPr/>
        </p:nvSpPr>
        <p:spPr bwMode="auto">
          <a:xfrm>
            <a:off x="910044" y="992188"/>
            <a:ext cx="7900987" cy="0"/>
          </a:xfrm>
          <a:prstGeom prst="line">
            <a:avLst/>
          </a:prstGeom>
          <a:noFill/>
          <a:ln w="57150">
            <a:solidFill>
              <a:schemeClr val="bg2"/>
            </a:solidFill>
            <a:round/>
            <a:headEnd/>
            <a:tailEnd/>
          </a:ln>
        </p:spPr>
        <p:txBody>
          <a:bodyPr wrap="none" anchor="ctr"/>
          <a:lstStyle/>
          <a:p>
            <a:pPr>
              <a:defRPr/>
            </a:pPr>
            <a:endParaRPr lang="en-US" dirty="0"/>
          </a:p>
        </p:txBody>
      </p:sp>
      <p:pic>
        <p:nvPicPr>
          <p:cNvPr id="7" name="Picture 22" descr="OSFM - Color Logo"/>
          <p:cNvPicPr>
            <a:picLocks noChangeAspect="1" noChangeArrowheads="1"/>
          </p:cNvPicPr>
          <p:nvPr/>
        </p:nvPicPr>
        <p:blipFill>
          <a:blip r:embed="rId17" cstate="print"/>
          <a:srcRect/>
          <a:stretch>
            <a:fillRect/>
          </a:stretch>
        </p:blipFill>
        <p:spPr bwMode="auto">
          <a:xfrm>
            <a:off x="7931220" y="6200953"/>
            <a:ext cx="1195387" cy="622300"/>
          </a:xfrm>
          <a:prstGeom prst="rect">
            <a:avLst/>
          </a:prstGeom>
          <a:noFill/>
          <a:ln w="9525">
            <a:noFill/>
            <a:miter lim="800000"/>
            <a:headEnd/>
            <a:tailEnd/>
          </a:ln>
        </p:spPr>
      </p:pic>
      <p:pic>
        <p:nvPicPr>
          <p:cNvPr id="8" name="Picture 28" descr="OSFM - Flame"/>
          <p:cNvPicPr>
            <a:picLocks noChangeAspect="1" noChangeArrowheads="1"/>
          </p:cNvPicPr>
          <p:nvPr userDrawn="1"/>
        </p:nvPicPr>
        <p:blipFill>
          <a:blip r:embed="rId18">
            <a:extLst>
              <a:ext uri="{28A0092B-C50C-407E-A947-70E740481C1C}">
                <a14:useLocalDpi xmlns:a14="http://schemas.microsoft.com/office/drawing/2010/main" val="0"/>
              </a:ext>
            </a:extLst>
          </a:blip>
          <a:srcRect l="1485" b="4161"/>
          <a:stretch>
            <a:fillRect/>
          </a:stretch>
        </p:blipFill>
        <p:spPr bwMode="auto">
          <a:xfrm>
            <a:off x="-31750" y="533400"/>
            <a:ext cx="31559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OSFM - Color Logo"/>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872413" y="6159500"/>
            <a:ext cx="11953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Lst>
  <p:hf hdr="0" ftr="0" dt="0"/>
  <p:txStyles>
    <p:titleStyle>
      <a:lvl1pPr algn="l" rtl="0" eaLnBrk="1" fontAlgn="base" hangingPunct="1">
        <a:spcBef>
          <a:spcPct val="0"/>
        </a:spcBef>
        <a:spcAft>
          <a:spcPct val="0"/>
        </a:spcAft>
        <a:defRPr sz="4600">
          <a:solidFill>
            <a:srgbClr val="993300"/>
          </a:solidFill>
          <a:latin typeface="+mj-lt"/>
          <a:ea typeface="+mj-ea"/>
          <a:cs typeface="+mj-cs"/>
        </a:defRPr>
      </a:lvl1pPr>
      <a:lvl2pPr algn="l" rtl="0" eaLnBrk="1" fontAlgn="base" hangingPunct="1">
        <a:spcBef>
          <a:spcPct val="0"/>
        </a:spcBef>
        <a:spcAft>
          <a:spcPct val="0"/>
        </a:spcAft>
        <a:defRPr sz="4600">
          <a:solidFill>
            <a:srgbClr val="993300"/>
          </a:solidFill>
          <a:latin typeface="FrnkGothITC Hv BT" pitchFamily="34" charset="0"/>
        </a:defRPr>
      </a:lvl2pPr>
      <a:lvl3pPr algn="l" rtl="0" eaLnBrk="1" fontAlgn="base" hangingPunct="1">
        <a:spcBef>
          <a:spcPct val="0"/>
        </a:spcBef>
        <a:spcAft>
          <a:spcPct val="0"/>
        </a:spcAft>
        <a:defRPr sz="4600">
          <a:solidFill>
            <a:srgbClr val="993300"/>
          </a:solidFill>
          <a:latin typeface="FrnkGothITC Hv BT" pitchFamily="34" charset="0"/>
        </a:defRPr>
      </a:lvl3pPr>
      <a:lvl4pPr algn="l" rtl="0" eaLnBrk="1" fontAlgn="base" hangingPunct="1">
        <a:spcBef>
          <a:spcPct val="0"/>
        </a:spcBef>
        <a:spcAft>
          <a:spcPct val="0"/>
        </a:spcAft>
        <a:defRPr sz="4600">
          <a:solidFill>
            <a:srgbClr val="993300"/>
          </a:solidFill>
          <a:latin typeface="FrnkGothITC Hv BT" pitchFamily="34" charset="0"/>
        </a:defRPr>
      </a:lvl4pPr>
      <a:lvl5pPr algn="l" rtl="0" eaLnBrk="1" fontAlgn="base" hangingPunct="1">
        <a:spcBef>
          <a:spcPct val="0"/>
        </a:spcBef>
        <a:spcAft>
          <a:spcPct val="0"/>
        </a:spcAft>
        <a:defRPr sz="4600">
          <a:solidFill>
            <a:srgbClr val="993300"/>
          </a:solidFill>
          <a:latin typeface="FrnkGothITC Hv BT" pitchFamily="34" charset="0"/>
        </a:defRPr>
      </a:lvl5pPr>
      <a:lvl6pPr marL="457200" algn="l" rtl="0" eaLnBrk="1" fontAlgn="base" hangingPunct="1">
        <a:spcBef>
          <a:spcPct val="0"/>
        </a:spcBef>
        <a:spcAft>
          <a:spcPct val="0"/>
        </a:spcAft>
        <a:defRPr sz="4600">
          <a:solidFill>
            <a:srgbClr val="993300"/>
          </a:solidFill>
          <a:latin typeface="FrnkGothITC Hv BT" pitchFamily="34" charset="0"/>
        </a:defRPr>
      </a:lvl6pPr>
      <a:lvl7pPr marL="914400" algn="l" rtl="0" eaLnBrk="1" fontAlgn="base" hangingPunct="1">
        <a:spcBef>
          <a:spcPct val="0"/>
        </a:spcBef>
        <a:spcAft>
          <a:spcPct val="0"/>
        </a:spcAft>
        <a:defRPr sz="4600">
          <a:solidFill>
            <a:srgbClr val="993300"/>
          </a:solidFill>
          <a:latin typeface="FrnkGothITC Hv BT" pitchFamily="34" charset="0"/>
        </a:defRPr>
      </a:lvl7pPr>
      <a:lvl8pPr marL="1371600" algn="l" rtl="0" eaLnBrk="1" fontAlgn="base" hangingPunct="1">
        <a:spcBef>
          <a:spcPct val="0"/>
        </a:spcBef>
        <a:spcAft>
          <a:spcPct val="0"/>
        </a:spcAft>
        <a:defRPr sz="4600">
          <a:solidFill>
            <a:srgbClr val="993300"/>
          </a:solidFill>
          <a:latin typeface="FrnkGothITC Hv BT" pitchFamily="34" charset="0"/>
        </a:defRPr>
      </a:lvl8pPr>
      <a:lvl9pPr marL="1828800" algn="l" rtl="0" eaLnBrk="1" fontAlgn="base" hangingPunct="1">
        <a:spcBef>
          <a:spcPct val="0"/>
        </a:spcBef>
        <a:spcAft>
          <a:spcPct val="0"/>
        </a:spcAft>
        <a:defRPr sz="4600">
          <a:solidFill>
            <a:srgbClr val="993300"/>
          </a:solidFill>
          <a:latin typeface="FrnkGothITC Hv BT" pitchFamily="34" charset="0"/>
        </a:defRPr>
      </a:lvl9pPr>
    </p:titleStyle>
    <p:bodyStyle>
      <a:lvl1pPr marL="342900" indent="-342900" algn="l" rtl="0" eaLnBrk="1" fontAlgn="base" hangingPunct="1">
        <a:spcBef>
          <a:spcPct val="20000"/>
        </a:spcBef>
        <a:spcAft>
          <a:spcPct val="0"/>
        </a:spcAft>
        <a:buClr>
          <a:srgbClr val="993300"/>
        </a:buClr>
        <a:buSzPct val="100000"/>
        <a:buFont typeface="Wingdings" pitchFamily="2" charset="2"/>
        <a:buChar char="§"/>
        <a:defRPr kumimoji="1" sz="2600">
          <a:solidFill>
            <a:schemeClr val="bg2"/>
          </a:solidFill>
          <a:latin typeface="+mn-lt"/>
          <a:ea typeface="+mn-ea"/>
          <a:cs typeface="+mn-cs"/>
        </a:defRPr>
      </a:lvl1pPr>
      <a:lvl2pPr marL="742950" indent="-285750" algn="l" rtl="0" eaLnBrk="1" fontAlgn="base" hangingPunct="1">
        <a:spcBef>
          <a:spcPct val="20000"/>
        </a:spcBef>
        <a:spcAft>
          <a:spcPct val="0"/>
        </a:spcAft>
        <a:buClr>
          <a:schemeClr val="bg2"/>
        </a:buClr>
        <a:buSzPct val="100000"/>
        <a:buChar char="–"/>
        <a:defRPr kumimoji="1" sz="2400">
          <a:solidFill>
            <a:schemeClr val="bg2"/>
          </a:solidFill>
          <a:latin typeface="+mn-lt"/>
        </a:defRPr>
      </a:lvl2pPr>
      <a:lvl3pPr marL="1143000" indent="-228600" algn="l" rtl="0" eaLnBrk="1" fontAlgn="base" hangingPunct="1">
        <a:spcBef>
          <a:spcPct val="20000"/>
        </a:spcBef>
        <a:spcAft>
          <a:spcPct val="0"/>
        </a:spcAft>
        <a:buClr>
          <a:srgbClr val="993300"/>
        </a:buClr>
        <a:buSzPct val="75000"/>
        <a:buChar char="•"/>
        <a:defRPr kumimoji="1" sz="2300">
          <a:solidFill>
            <a:schemeClr val="bg2"/>
          </a:solidFill>
          <a:latin typeface="+mn-lt"/>
        </a:defRPr>
      </a:lvl3pPr>
      <a:lvl4pPr marL="1600200" indent="-228600" algn="l" rtl="0" eaLnBrk="1" fontAlgn="base" hangingPunct="1">
        <a:spcBef>
          <a:spcPct val="20000"/>
        </a:spcBef>
        <a:spcAft>
          <a:spcPct val="0"/>
        </a:spcAft>
        <a:buClr>
          <a:schemeClr val="bg2"/>
        </a:buClr>
        <a:buSzPct val="100000"/>
        <a:defRPr kumimoji="1" sz="1000">
          <a:solidFill>
            <a:srgbClr val="000000"/>
          </a:solidFill>
          <a:latin typeface="FrnkGothITC Bk BT" pitchFamily="34" charset="0"/>
          <a:cs typeface="Times New Roman" pitchFamily="18" charset="0"/>
        </a:defRPr>
      </a:lvl4pPr>
      <a:lvl5pPr marL="20574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54381" y="640080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1"/>
                </a:solidFill>
                <a:latin typeface="+mn-lt"/>
              </a:defRPr>
            </a:lvl1pPr>
          </a:lstStyle>
          <a:p>
            <a:pPr>
              <a:defRPr/>
            </a:pPr>
            <a:fld id="{E2418823-D75E-4529-AB3F-DE65562E2D19}" type="slidenum">
              <a:rPr lang="en-US" smtClean="0"/>
              <a:pPr>
                <a:defRPr/>
              </a:pPr>
              <a:t>‹#›</a:t>
            </a:fld>
            <a:endParaRPr lang="en-US" dirty="0"/>
          </a:p>
        </p:txBody>
      </p:sp>
      <p:pic>
        <p:nvPicPr>
          <p:cNvPr id="2051" name="Picture 22" descr="OSFM - Color Logo"/>
          <p:cNvPicPr>
            <a:picLocks noChangeAspect="1" noChangeArrowheads="1"/>
          </p:cNvPicPr>
          <p:nvPr/>
        </p:nvPicPr>
        <p:blipFill>
          <a:blip r:embed="rId13" cstate="print"/>
          <a:srcRect/>
          <a:stretch>
            <a:fillRect/>
          </a:stretch>
        </p:blipFill>
        <p:spPr bwMode="auto">
          <a:xfrm>
            <a:off x="7931220" y="6200953"/>
            <a:ext cx="1195387" cy="622300"/>
          </a:xfrm>
          <a:prstGeom prst="rect">
            <a:avLst/>
          </a:prstGeom>
          <a:noFill/>
          <a:ln w="9525">
            <a:noFill/>
            <a:miter lim="800000"/>
            <a:headEnd/>
            <a:tailEnd/>
          </a:ln>
        </p:spPr>
      </p:pic>
      <p:pic>
        <p:nvPicPr>
          <p:cNvPr id="2052" name="Picture 28" descr="OSFM - Flame"/>
          <p:cNvPicPr>
            <a:picLocks noChangeAspect="1" noChangeArrowheads="1"/>
          </p:cNvPicPr>
          <p:nvPr/>
        </p:nvPicPr>
        <p:blipFill>
          <a:blip r:embed="rId14" cstate="print"/>
          <a:srcRect/>
          <a:stretch>
            <a:fillRect/>
          </a:stretch>
        </p:blipFill>
        <p:spPr bwMode="auto">
          <a:xfrm>
            <a:off x="-31750" y="533400"/>
            <a:ext cx="3155950" cy="6324600"/>
          </a:xfrm>
          <a:prstGeom prst="rect">
            <a:avLst/>
          </a:prstGeom>
          <a:noFill/>
          <a:ln w="9525">
            <a:noFill/>
            <a:miter lim="800000"/>
            <a:headEnd/>
            <a:tailEnd/>
          </a:ln>
        </p:spPr>
      </p:pic>
      <p:sp>
        <p:nvSpPr>
          <p:cNvPr id="2053" name="Line 18"/>
          <p:cNvSpPr>
            <a:spLocks noChangeShapeType="1"/>
          </p:cNvSpPr>
          <p:nvPr/>
        </p:nvSpPr>
        <p:spPr bwMode="auto">
          <a:xfrm>
            <a:off x="1074738" y="990600"/>
            <a:ext cx="8069262" cy="1588"/>
          </a:xfrm>
          <a:prstGeom prst="line">
            <a:avLst/>
          </a:prstGeom>
          <a:noFill/>
          <a:ln w="57150">
            <a:solidFill>
              <a:schemeClr val="bg2"/>
            </a:solidFill>
            <a:round/>
            <a:headEnd/>
            <a:tailEnd/>
          </a:ln>
        </p:spPr>
        <p:txBody>
          <a:bodyPr wrap="none" anchor="ctr"/>
          <a:lstStyle/>
          <a:p>
            <a:pPr>
              <a:defRPr/>
            </a:pPr>
            <a:endParaRPr lang="en-US" dirty="0"/>
          </a:p>
        </p:txBody>
      </p:sp>
      <p:sp>
        <p:nvSpPr>
          <p:cNvPr id="2054" name="Rectangle 3"/>
          <p:cNvSpPr>
            <a:spLocks noGrp="1" noChangeArrowheads="1"/>
          </p:cNvSpPr>
          <p:nvPr>
            <p:ph type="title"/>
          </p:nvPr>
        </p:nvSpPr>
        <p:spPr bwMode="auto">
          <a:xfrm>
            <a:off x="1143000" y="228600"/>
            <a:ext cx="7543800" cy="661720"/>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2055" name="Text Placeholder 15"/>
          <p:cNvSpPr>
            <a:spLocks noGrp="1"/>
          </p:cNvSpPr>
          <p:nvPr>
            <p:ph type="body" idx="1"/>
          </p:nvPr>
        </p:nvSpPr>
        <p:spPr bwMode="auto">
          <a:xfrm>
            <a:off x="2743200" y="914400"/>
            <a:ext cx="5943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hf hdr="0" ftr="0" dt="0"/>
  <p:txStyles>
    <p:titleStyle>
      <a:lvl1pPr algn="l" rtl="0" eaLnBrk="1" fontAlgn="base" hangingPunct="1">
        <a:spcBef>
          <a:spcPct val="0"/>
        </a:spcBef>
        <a:spcAft>
          <a:spcPct val="0"/>
        </a:spcAft>
        <a:defRPr sz="3700" kern="1200">
          <a:solidFill>
            <a:srgbClr val="993300"/>
          </a:solidFill>
          <a:latin typeface="+mj-lt"/>
          <a:ea typeface="+mj-ea"/>
          <a:cs typeface="+mj-cs"/>
        </a:defRPr>
      </a:lvl1pPr>
      <a:lvl2pPr algn="l" rtl="0" eaLnBrk="1" fontAlgn="base" hangingPunct="1">
        <a:spcBef>
          <a:spcPct val="0"/>
        </a:spcBef>
        <a:spcAft>
          <a:spcPct val="0"/>
        </a:spcAft>
        <a:defRPr sz="4600">
          <a:solidFill>
            <a:srgbClr val="993300"/>
          </a:solidFill>
          <a:latin typeface="FrnkGothITC Hv BT"/>
        </a:defRPr>
      </a:lvl2pPr>
      <a:lvl3pPr algn="l" rtl="0" eaLnBrk="1" fontAlgn="base" hangingPunct="1">
        <a:spcBef>
          <a:spcPct val="0"/>
        </a:spcBef>
        <a:spcAft>
          <a:spcPct val="0"/>
        </a:spcAft>
        <a:defRPr sz="4600">
          <a:solidFill>
            <a:srgbClr val="993300"/>
          </a:solidFill>
          <a:latin typeface="FrnkGothITC Hv BT"/>
        </a:defRPr>
      </a:lvl3pPr>
      <a:lvl4pPr algn="l" rtl="0" eaLnBrk="1" fontAlgn="base" hangingPunct="1">
        <a:spcBef>
          <a:spcPct val="0"/>
        </a:spcBef>
        <a:spcAft>
          <a:spcPct val="0"/>
        </a:spcAft>
        <a:defRPr sz="4600">
          <a:solidFill>
            <a:srgbClr val="993300"/>
          </a:solidFill>
          <a:latin typeface="FrnkGothITC Hv BT"/>
        </a:defRPr>
      </a:lvl4pPr>
      <a:lvl5pPr algn="l" rtl="0" eaLnBrk="1" fontAlgn="base" hangingPunct="1">
        <a:spcBef>
          <a:spcPct val="0"/>
        </a:spcBef>
        <a:spcAft>
          <a:spcPct val="0"/>
        </a:spcAft>
        <a:defRPr sz="4600">
          <a:solidFill>
            <a:srgbClr val="993300"/>
          </a:solidFill>
          <a:latin typeface="FrnkGothITC Hv BT"/>
        </a:defRPr>
      </a:lvl5pPr>
      <a:lvl6pPr marL="457200" algn="l" rtl="0" eaLnBrk="1" fontAlgn="base" hangingPunct="1">
        <a:spcBef>
          <a:spcPct val="0"/>
        </a:spcBef>
        <a:spcAft>
          <a:spcPct val="0"/>
        </a:spcAft>
        <a:defRPr sz="4600">
          <a:solidFill>
            <a:srgbClr val="993300"/>
          </a:solidFill>
          <a:latin typeface="FrnkGothITC Hv BT"/>
        </a:defRPr>
      </a:lvl6pPr>
      <a:lvl7pPr marL="914400" algn="l" rtl="0" eaLnBrk="1" fontAlgn="base" hangingPunct="1">
        <a:spcBef>
          <a:spcPct val="0"/>
        </a:spcBef>
        <a:spcAft>
          <a:spcPct val="0"/>
        </a:spcAft>
        <a:defRPr sz="4600">
          <a:solidFill>
            <a:srgbClr val="993300"/>
          </a:solidFill>
          <a:latin typeface="FrnkGothITC Hv BT"/>
        </a:defRPr>
      </a:lvl7pPr>
      <a:lvl8pPr marL="1371600" algn="l" rtl="0" eaLnBrk="1" fontAlgn="base" hangingPunct="1">
        <a:spcBef>
          <a:spcPct val="0"/>
        </a:spcBef>
        <a:spcAft>
          <a:spcPct val="0"/>
        </a:spcAft>
        <a:defRPr sz="4600">
          <a:solidFill>
            <a:srgbClr val="993300"/>
          </a:solidFill>
          <a:latin typeface="FrnkGothITC Hv BT"/>
        </a:defRPr>
      </a:lvl8pPr>
      <a:lvl9pPr marL="1828800" algn="l" rtl="0" eaLnBrk="1" fontAlgn="base" hangingPunct="1">
        <a:spcBef>
          <a:spcPct val="0"/>
        </a:spcBef>
        <a:spcAft>
          <a:spcPct val="0"/>
        </a:spcAft>
        <a:defRPr sz="4600">
          <a:solidFill>
            <a:srgbClr val="993300"/>
          </a:solidFill>
          <a:latin typeface="FrnkGothITC Hv BT"/>
        </a:defRPr>
      </a:lvl9pPr>
    </p:titleStyle>
    <p:bodyStyle>
      <a:lvl1pPr marL="342900" indent="-342900" algn="l" rtl="0" eaLnBrk="1" fontAlgn="base" hangingPunct="1">
        <a:spcBef>
          <a:spcPct val="20000"/>
        </a:spcBef>
        <a:spcAft>
          <a:spcPct val="0"/>
        </a:spcAft>
        <a:buClr>
          <a:srgbClr val="993300"/>
        </a:buClr>
        <a:buSzPct val="100000"/>
        <a:buFont typeface="Wingdings" pitchFamily="2" charset="2"/>
        <a:buChar char="§"/>
        <a:defRPr sz="2600" kern="1200">
          <a:solidFill>
            <a:schemeClr val="tx2"/>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400" kern="1200">
          <a:solidFill>
            <a:schemeClr val="tx2"/>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993300"/>
        </a:buClr>
        <a:buSzPct val="75000"/>
        <a:buFont typeface="Arial" pitchFamily="34" charset="0"/>
        <a:buChar char="•"/>
        <a:defRPr sz="2300" kern="1200">
          <a:solidFill>
            <a:schemeClr val="tx2"/>
          </a:solidFill>
          <a:latin typeface="Arial" pitchFamily="34" charset="0"/>
          <a:ea typeface="+mn-ea"/>
          <a:cs typeface="Arial" pitchFamily="34" charset="0"/>
        </a:defRPr>
      </a:lvl3pPr>
      <a:lvl4pPr marL="1714500" indent="-342900" algn="l" rtl="0" eaLnBrk="1" fontAlgn="base" hangingPunct="1">
        <a:spcBef>
          <a:spcPct val="20000"/>
        </a:spcBef>
        <a:spcAft>
          <a:spcPct val="0"/>
        </a:spcAft>
        <a:buClr>
          <a:srgbClr val="990000"/>
        </a:buClr>
        <a:buFont typeface="Arial" pitchFamily="34" charset="0"/>
        <a:buChar char="–"/>
        <a:defRPr sz="2000" kern="1200">
          <a:solidFill>
            <a:schemeClr val="tx1"/>
          </a:solidFill>
          <a:latin typeface="+mn-lt"/>
          <a:ea typeface="+mn-ea"/>
          <a:cs typeface="Arial" pitchFamily="34" charset="0"/>
        </a:defRPr>
      </a:lvl4pPr>
      <a:lvl5pPr marL="2057400" indent="-228600" algn="l" rtl="0" eaLnBrk="1" fontAlgn="base" hangingPunct="1">
        <a:spcBef>
          <a:spcPct val="20000"/>
        </a:spcBef>
        <a:spcAft>
          <a:spcPct val="0"/>
        </a:spcAft>
        <a:buFont typeface="Wingdings" pitchFamily="2" charset="2"/>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72" y="0"/>
            <a:ext cx="9142428" cy="6858000"/>
          </a:xfrm>
          <a:prstGeom prst="rect">
            <a:avLst/>
          </a:prstGeom>
        </p:spPr>
      </p:pic>
      <p:sp>
        <p:nvSpPr>
          <p:cNvPr id="6147" name="Rectangle 3"/>
          <p:cNvSpPr>
            <a:spLocks noGrp="1" noChangeArrowheads="1"/>
          </p:cNvSpPr>
          <p:nvPr>
            <p:ph type="title"/>
          </p:nvPr>
        </p:nvSpPr>
        <p:spPr bwMode="auto">
          <a:xfrm>
            <a:off x="762000" y="228600"/>
            <a:ext cx="7924800" cy="707886"/>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6148" name="Rectangle 4"/>
          <p:cNvSpPr>
            <a:spLocks noGrp="1" noChangeArrowheads="1"/>
          </p:cNvSpPr>
          <p:nvPr>
            <p:ph type="body" idx="1"/>
          </p:nvPr>
        </p:nvSpPr>
        <p:spPr bwMode="auto">
          <a:xfrm>
            <a:off x="762000" y="914400"/>
            <a:ext cx="7924800" cy="5181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4"/>
          </p:nvPr>
        </p:nvSpPr>
        <p:spPr>
          <a:xfrm>
            <a:off x="14272" y="6353175"/>
            <a:ext cx="4429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ED8FB-2149-4F80-AEBB-B123D7BC8035}" type="slidenum">
              <a:rPr lang="en-US" smtClean="0"/>
              <a:t>‹#›</a:t>
            </a:fld>
            <a:endParaRPr lang="en-US"/>
          </a:p>
        </p:txBody>
      </p:sp>
      <p:pic>
        <p:nvPicPr>
          <p:cNvPr id="7" name="Picture 22" descr="OSFM - Color Logo"/>
          <p:cNvPicPr>
            <a:picLocks noChangeAspect="1" noChangeArrowheads="1"/>
          </p:cNvPicPr>
          <p:nvPr/>
        </p:nvPicPr>
        <p:blipFill>
          <a:blip r:embed="rId17" cstate="print"/>
          <a:srcRect/>
          <a:stretch>
            <a:fillRect/>
          </a:stretch>
        </p:blipFill>
        <p:spPr bwMode="auto">
          <a:xfrm>
            <a:off x="7931220" y="6200953"/>
            <a:ext cx="1195387"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Lst>
  <p:hf hdr="0" ftr="0" dt="0"/>
  <p:txStyles>
    <p:titleStyle>
      <a:lvl1pPr algn="ctr" rtl="0" eaLnBrk="1" fontAlgn="base" hangingPunct="1">
        <a:spcBef>
          <a:spcPct val="0"/>
        </a:spcBef>
        <a:spcAft>
          <a:spcPct val="0"/>
        </a:spcAft>
        <a:defRPr sz="4000">
          <a:solidFill>
            <a:srgbClr val="993300"/>
          </a:solidFill>
          <a:latin typeface="+mj-lt"/>
          <a:ea typeface="+mj-ea"/>
          <a:cs typeface="+mj-cs"/>
        </a:defRPr>
      </a:lvl1pPr>
      <a:lvl2pPr algn="ctr" rtl="0" eaLnBrk="1" fontAlgn="base" hangingPunct="1">
        <a:spcBef>
          <a:spcPct val="0"/>
        </a:spcBef>
        <a:spcAft>
          <a:spcPct val="0"/>
        </a:spcAft>
        <a:defRPr sz="3900">
          <a:solidFill>
            <a:srgbClr val="993300"/>
          </a:solidFill>
          <a:latin typeface="FrnkGothITC Hv BT" pitchFamily="34" charset="0"/>
        </a:defRPr>
      </a:lvl2pPr>
      <a:lvl3pPr algn="ctr" rtl="0" eaLnBrk="1" fontAlgn="base" hangingPunct="1">
        <a:spcBef>
          <a:spcPct val="0"/>
        </a:spcBef>
        <a:spcAft>
          <a:spcPct val="0"/>
        </a:spcAft>
        <a:defRPr sz="3900">
          <a:solidFill>
            <a:srgbClr val="993300"/>
          </a:solidFill>
          <a:latin typeface="FrnkGothITC Hv BT" pitchFamily="34" charset="0"/>
        </a:defRPr>
      </a:lvl3pPr>
      <a:lvl4pPr algn="ctr" rtl="0" eaLnBrk="1" fontAlgn="base" hangingPunct="1">
        <a:spcBef>
          <a:spcPct val="0"/>
        </a:spcBef>
        <a:spcAft>
          <a:spcPct val="0"/>
        </a:spcAft>
        <a:defRPr sz="3900">
          <a:solidFill>
            <a:srgbClr val="993300"/>
          </a:solidFill>
          <a:latin typeface="FrnkGothITC Hv BT" pitchFamily="34" charset="0"/>
        </a:defRPr>
      </a:lvl4pPr>
      <a:lvl5pPr algn="ctr" rtl="0" eaLnBrk="1" fontAlgn="base" hangingPunct="1">
        <a:spcBef>
          <a:spcPct val="0"/>
        </a:spcBef>
        <a:spcAft>
          <a:spcPct val="0"/>
        </a:spcAft>
        <a:defRPr sz="3900">
          <a:solidFill>
            <a:srgbClr val="993300"/>
          </a:solidFill>
          <a:latin typeface="FrnkGothITC Hv BT" pitchFamily="34" charset="0"/>
        </a:defRPr>
      </a:lvl5pPr>
      <a:lvl6pPr marL="457200" algn="l" rtl="0" eaLnBrk="1" fontAlgn="base" hangingPunct="1">
        <a:spcBef>
          <a:spcPct val="0"/>
        </a:spcBef>
        <a:spcAft>
          <a:spcPct val="0"/>
        </a:spcAft>
        <a:defRPr sz="4600">
          <a:solidFill>
            <a:srgbClr val="993300"/>
          </a:solidFill>
          <a:latin typeface="FrnkGothITC Hv BT" pitchFamily="34" charset="0"/>
        </a:defRPr>
      </a:lvl6pPr>
      <a:lvl7pPr marL="914400" algn="l" rtl="0" eaLnBrk="1" fontAlgn="base" hangingPunct="1">
        <a:spcBef>
          <a:spcPct val="0"/>
        </a:spcBef>
        <a:spcAft>
          <a:spcPct val="0"/>
        </a:spcAft>
        <a:defRPr sz="4600">
          <a:solidFill>
            <a:srgbClr val="993300"/>
          </a:solidFill>
          <a:latin typeface="FrnkGothITC Hv BT" pitchFamily="34" charset="0"/>
        </a:defRPr>
      </a:lvl7pPr>
      <a:lvl8pPr marL="1371600" algn="l" rtl="0" eaLnBrk="1" fontAlgn="base" hangingPunct="1">
        <a:spcBef>
          <a:spcPct val="0"/>
        </a:spcBef>
        <a:spcAft>
          <a:spcPct val="0"/>
        </a:spcAft>
        <a:defRPr sz="4600">
          <a:solidFill>
            <a:srgbClr val="993300"/>
          </a:solidFill>
          <a:latin typeface="FrnkGothITC Hv BT" pitchFamily="34" charset="0"/>
        </a:defRPr>
      </a:lvl8pPr>
      <a:lvl9pPr marL="1828800" algn="l" rtl="0" eaLnBrk="1" fontAlgn="base" hangingPunct="1">
        <a:spcBef>
          <a:spcPct val="0"/>
        </a:spcBef>
        <a:spcAft>
          <a:spcPct val="0"/>
        </a:spcAft>
        <a:defRPr sz="4600">
          <a:solidFill>
            <a:srgbClr val="993300"/>
          </a:solidFill>
          <a:latin typeface="FrnkGothITC Hv BT" pitchFamily="34" charset="0"/>
        </a:defRPr>
      </a:lvl9pPr>
    </p:titleStyle>
    <p:bodyStyle>
      <a:lvl1pPr marL="342900" indent="-342900" algn="l" rtl="0" eaLnBrk="1" fontAlgn="base" hangingPunct="1">
        <a:spcBef>
          <a:spcPct val="20000"/>
        </a:spcBef>
        <a:spcAft>
          <a:spcPct val="0"/>
        </a:spcAft>
        <a:buClr>
          <a:srgbClr val="993300"/>
        </a:buClr>
        <a:buSzPct val="100000"/>
        <a:buFont typeface="Wingdings" pitchFamily="2" charset="2"/>
        <a:buChar char="§"/>
        <a:defRPr kumimoji="1" sz="2700">
          <a:solidFill>
            <a:schemeClr val="tx2"/>
          </a:solidFill>
          <a:latin typeface="+mn-lt"/>
          <a:ea typeface="+mn-ea"/>
          <a:cs typeface="+mn-cs"/>
        </a:defRPr>
      </a:lvl1pPr>
      <a:lvl2pPr marL="742950" indent="-285750" algn="l" rtl="0" eaLnBrk="1" fontAlgn="base" hangingPunct="1">
        <a:spcBef>
          <a:spcPct val="20000"/>
        </a:spcBef>
        <a:spcAft>
          <a:spcPct val="0"/>
        </a:spcAft>
        <a:buClrTx/>
        <a:buSzPct val="100000"/>
        <a:buChar char="–"/>
        <a:defRPr kumimoji="1" sz="2400">
          <a:solidFill>
            <a:schemeClr val="tx2"/>
          </a:solidFill>
          <a:latin typeface="+mn-lt"/>
        </a:defRPr>
      </a:lvl2pPr>
      <a:lvl3pPr marL="1143000" indent="-228600" algn="l" rtl="0" eaLnBrk="1" fontAlgn="base" hangingPunct="1">
        <a:spcBef>
          <a:spcPct val="20000"/>
        </a:spcBef>
        <a:spcAft>
          <a:spcPct val="0"/>
        </a:spcAft>
        <a:buClr>
          <a:srgbClr val="993300"/>
        </a:buClr>
        <a:buSzPct val="75000"/>
        <a:buFont typeface="Arial" pitchFamily="34" charset="0"/>
        <a:buChar char="•"/>
        <a:defRPr kumimoji="1" sz="2300">
          <a:solidFill>
            <a:schemeClr val="tx2"/>
          </a:solidFill>
          <a:latin typeface="+mn-lt"/>
        </a:defRPr>
      </a:lvl3pPr>
      <a:lvl4pPr marL="1714500" indent="-342900" algn="l" rtl="0" eaLnBrk="1" fontAlgn="base" hangingPunct="1">
        <a:spcBef>
          <a:spcPct val="20000"/>
        </a:spcBef>
        <a:spcAft>
          <a:spcPct val="0"/>
        </a:spcAft>
        <a:buClrTx/>
        <a:buSzPct val="100000"/>
        <a:buFontTx/>
        <a:buChar char="–"/>
        <a:defRPr kumimoji="1" sz="2200">
          <a:solidFill>
            <a:schemeClr val="tx2"/>
          </a:solidFill>
          <a:latin typeface="FrnkGothITC Bk BT" pitchFamily="34" charset="0"/>
          <a:cs typeface="Times New Roman" pitchFamily="18" charset="0"/>
        </a:defRPr>
      </a:lvl4pPr>
      <a:lvl5pPr marL="2057400" indent="-228600" algn="l" rtl="0" eaLnBrk="1" fontAlgn="base" hangingPunct="1">
        <a:spcBef>
          <a:spcPct val="20000"/>
        </a:spcBef>
        <a:spcAft>
          <a:spcPct val="0"/>
        </a:spcAft>
        <a:buClrTx/>
        <a:buSzPct val="100000"/>
        <a:buChar char="–"/>
        <a:defRPr kumimoji="1" sz="2000">
          <a:solidFill>
            <a:schemeClr val="tx2"/>
          </a:solidFill>
          <a:latin typeface="+mn-lt"/>
          <a:cs typeface="Times New Roman" pitchFamily="18" charset="0"/>
        </a:defRPr>
      </a:lvl5pPr>
      <a:lvl6pPr marL="25146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8" descr="OSFM - Flame"/>
          <p:cNvPicPr>
            <a:picLocks noChangeAspect="1" noChangeArrowheads="1"/>
          </p:cNvPicPr>
          <p:nvPr/>
        </p:nvPicPr>
        <p:blipFill>
          <a:blip r:embed="rId16" cstate="print"/>
          <a:srcRect/>
          <a:stretch>
            <a:fillRect/>
          </a:stretch>
        </p:blipFill>
        <p:spPr bwMode="auto">
          <a:xfrm>
            <a:off x="-31750" y="533400"/>
            <a:ext cx="3155950" cy="63246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143000" y="228600"/>
            <a:ext cx="8001000" cy="800100"/>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8" name="Rectangle 4"/>
          <p:cNvSpPr>
            <a:spLocks noGrp="1" noChangeArrowheads="1"/>
          </p:cNvSpPr>
          <p:nvPr>
            <p:ph type="body" idx="1"/>
          </p:nvPr>
        </p:nvSpPr>
        <p:spPr bwMode="auto">
          <a:xfrm>
            <a:off x="2743200" y="1295400"/>
            <a:ext cx="6172200"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9" name="Line 18"/>
          <p:cNvSpPr>
            <a:spLocks noChangeShapeType="1"/>
          </p:cNvSpPr>
          <p:nvPr/>
        </p:nvSpPr>
        <p:spPr bwMode="auto">
          <a:xfrm>
            <a:off x="910044" y="992188"/>
            <a:ext cx="7900987" cy="0"/>
          </a:xfrm>
          <a:prstGeom prst="line">
            <a:avLst/>
          </a:prstGeom>
          <a:noFill/>
          <a:ln w="57150">
            <a:solidFill>
              <a:schemeClr val="bg2"/>
            </a:solidFill>
            <a:round/>
            <a:headEnd/>
            <a:tailEnd/>
          </a:ln>
        </p:spPr>
        <p:txBody>
          <a:bodyPr wrap="none" anchor="ctr"/>
          <a:lstStyle/>
          <a:p>
            <a:pPr>
              <a:defRPr/>
            </a:pPr>
            <a:endParaRPr lang="en-US" dirty="0"/>
          </a:p>
        </p:txBody>
      </p:sp>
      <p:pic>
        <p:nvPicPr>
          <p:cNvPr id="7" name="Picture 22" descr="OSFM - Color Logo"/>
          <p:cNvPicPr>
            <a:picLocks noChangeAspect="1" noChangeArrowheads="1"/>
          </p:cNvPicPr>
          <p:nvPr/>
        </p:nvPicPr>
        <p:blipFill>
          <a:blip r:embed="rId17" cstate="print"/>
          <a:srcRect/>
          <a:stretch>
            <a:fillRect/>
          </a:stretch>
        </p:blipFill>
        <p:spPr bwMode="auto">
          <a:xfrm>
            <a:off x="7931220" y="6200953"/>
            <a:ext cx="1195387" cy="622300"/>
          </a:xfrm>
          <a:prstGeom prst="rect">
            <a:avLst/>
          </a:prstGeom>
          <a:noFill/>
          <a:ln w="9525">
            <a:noFill/>
            <a:miter lim="800000"/>
            <a:headEnd/>
            <a:tailEnd/>
          </a:ln>
        </p:spPr>
      </p:pic>
      <p:pic>
        <p:nvPicPr>
          <p:cNvPr id="8" name="Picture 28" descr="OSFM - Flame"/>
          <p:cNvPicPr>
            <a:picLocks noChangeAspect="1" noChangeArrowheads="1"/>
          </p:cNvPicPr>
          <p:nvPr userDrawn="1"/>
        </p:nvPicPr>
        <p:blipFill>
          <a:blip r:embed="rId18">
            <a:extLst>
              <a:ext uri="{28A0092B-C50C-407E-A947-70E740481C1C}">
                <a14:useLocalDpi xmlns:a14="http://schemas.microsoft.com/office/drawing/2010/main" val="0"/>
              </a:ext>
            </a:extLst>
          </a:blip>
          <a:srcRect l="1485" b="4161"/>
          <a:stretch>
            <a:fillRect/>
          </a:stretch>
        </p:blipFill>
        <p:spPr bwMode="auto">
          <a:xfrm>
            <a:off x="-31750" y="533400"/>
            <a:ext cx="31559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Lst>
  <p:hf hdr="0" ftr="0" dt="0"/>
  <p:txStyles>
    <p:titleStyle>
      <a:lvl1pPr algn="l" rtl="0" eaLnBrk="1" fontAlgn="base" hangingPunct="1">
        <a:spcBef>
          <a:spcPct val="0"/>
        </a:spcBef>
        <a:spcAft>
          <a:spcPct val="0"/>
        </a:spcAft>
        <a:defRPr sz="4600">
          <a:solidFill>
            <a:srgbClr val="993300"/>
          </a:solidFill>
          <a:latin typeface="+mj-lt"/>
          <a:ea typeface="+mj-ea"/>
          <a:cs typeface="+mj-cs"/>
        </a:defRPr>
      </a:lvl1pPr>
      <a:lvl2pPr algn="l" rtl="0" eaLnBrk="1" fontAlgn="base" hangingPunct="1">
        <a:spcBef>
          <a:spcPct val="0"/>
        </a:spcBef>
        <a:spcAft>
          <a:spcPct val="0"/>
        </a:spcAft>
        <a:defRPr sz="4600">
          <a:solidFill>
            <a:srgbClr val="993300"/>
          </a:solidFill>
          <a:latin typeface="FrnkGothITC Hv BT" pitchFamily="34" charset="0"/>
        </a:defRPr>
      </a:lvl2pPr>
      <a:lvl3pPr algn="l" rtl="0" eaLnBrk="1" fontAlgn="base" hangingPunct="1">
        <a:spcBef>
          <a:spcPct val="0"/>
        </a:spcBef>
        <a:spcAft>
          <a:spcPct val="0"/>
        </a:spcAft>
        <a:defRPr sz="4600">
          <a:solidFill>
            <a:srgbClr val="993300"/>
          </a:solidFill>
          <a:latin typeface="FrnkGothITC Hv BT" pitchFamily="34" charset="0"/>
        </a:defRPr>
      </a:lvl3pPr>
      <a:lvl4pPr algn="l" rtl="0" eaLnBrk="1" fontAlgn="base" hangingPunct="1">
        <a:spcBef>
          <a:spcPct val="0"/>
        </a:spcBef>
        <a:spcAft>
          <a:spcPct val="0"/>
        </a:spcAft>
        <a:defRPr sz="4600">
          <a:solidFill>
            <a:srgbClr val="993300"/>
          </a:solidFill>
          <a:latin typeface="FrnkGothITC Hv BT" pitchFamily="34" charset="0"/>
        </a:defRPr>
      </a:lvl4pPr>
      <a:lvl5pPr algn="l" rtl="0" eaLnBrk="1" fontAlgn="base" hangingPunct="1">
        <a:spcBef>
          <a:spcPct val="0"/>
        </a:spcBef>
        <a:spcAft>
          <a:spcPct val="0"/>
        </a:spcAft>
        <a:defRPr sz="4600">
          <a:solidFill>
            <a:srgbClr val="993300"/>
          </a:solidFill>
          <a:latin typeface="FrnkGothITC Hv BT" pitchFamily="34" charset="0"/>
        </a:defRPr>
      </a:lvl5pPr>
      <a:lvl6pPr marL="457200" algn="l" rtl="0" eaLnBrk="1" fontAlgn="base" hangingPunct="1">
        <a:spcBef>
          <a:spcPct val="0"/>
        </a:spcBef>
        <a:spcAft>
          <a:spcPct val="0"/>
        </a:spcAft>
        <a:defRPr sz="4600">
          <a:solidFill>
            <a:srgbClr val="993300"/>
          </a:solidFill>
          <a:latin typeface="FrnkGothITC Hv BT" pitchFamily="34" charset="0"/>
        </a:defRPr>
      </a:lvl6pPr>
      <a:lvl7pPr marL="914400" algn="l" rtl="0" eaLnBrk="1" fontAlgn="base" hangingPunct="1">
        <a:spcBef>
          <a:spcPct val="0"/>
        </a:spcBef>
        <a:spcAft>
          <a:spcPct val="0"/>
        </a:spcAft>
        <a:defRPr sz="4600">
          <a:solidFill>
            <a:srgbClr val="993300"/>
          </a:solidFill>
          <a:latin typeface="FrnkGothITC Hv BT" pitchFamily="34" charset="0"/>
        </a:defRPr>
      </a:lvl7pPr>
      <a:lvl8pPr marL="1371600" algn="l" rtl="0" eaLnBrk="1" fontAlgn="base" hangingPunct="1">
        <a:spcBef>
          <a:spcPct val="0"/>
        </a:spcBef>
        <a:spcAft>
          <a:spcPct val="0"/>
        </a:spcAft>
        <a:defRPr sz="4600">
          <a:solidFill>
            <a:srgbClr val="993300"/>
          </a:solidFill>
          <a:latin typeface="FrnkGothITC Hv BT" pitchFamily="34" charset="0"/>
        </a:defRPr>
      </a:lvl8pPr>
      <a:lvl9pPr marL="1828800" algn="l" rtl="0" eaLnBrk="1" fontAlgn="base" hangingPunct="1">
        <a:spcBef>
          <a:spcPct val="0"/>
        </a:spcBef>
        <a:spcAft>
          <a:spcPct val="0"/>
        </a:spcAft>
        <a:defRPr sz="4600">
          <a:solidFill>
            <a:srgbClr val="993300"/>
          </a:solidFill>
          <a:latin typeface="FrnkGothITC Hv BT" pitchFamily="34" charset="0"/>
        </a:defRPr>
      </a:lvl9pPr>
    </p:titleStyle>
    <p:bodyStyle>
      <a:lvl1pPr marL="342900" indent="-342900" algn="l" rtl="0" eaLnBrk="1" fontAlgn="base" hangingPunct="1">
        <a:spcBef>
          <a:spcPct val="20000"/>
        </a:spcBef>
        <a:spcAft>
          <a:spcPct val="0"/>
        </a:spcAft>
        <a:buClr>
          <a:srgbClr val="993300"/>
        </a:buClr>
        <a:buSzPct val="100000"/>
        <a:buFont typeface="Wingdings" pitchFamily="2" charset="2"/>
        <a:buChar char="§"/>
        <a:defRPr kumimoji="1" sz="2600">
          <a:solidFill>
            <a:schemeClr val="bg2"/>
          </a:solidFill>
          <a:latin typeface="+mn-lt"/>
          <a:ea typeface="+mn-ea"/>
          <a:cs typeface="+mn-cs"/>
        </a:defRPr>
      </a:lvl1pPr>
      <a:lvl2pPr marL="742950" indent="-285750" algn="l" rtl="0" eaLnBrk="1" fontAlgn="base" hangingPunct="1">
        <a:spcBef>
          <a:spcPct val="20000"/>
        </a:spcBef>
        <a:spcAft>
          <a:spcPct val="0"/>
        </a:spcAft>
        <a:buClr>
          <a:schemeClr val="bg2"/>
        </a:buClr>
        <a:buSzPct val="100000"/>
        <a:buChar char="–"/>
        <a:defRPr kumimoji="1" sz="2400">
          <a:solidFill>
            <a:schemeClr val="bg2"/>
          </a:solidFill>
          <a:latin typeface="+mn-lt"/>
        </a:defRPr>
      </a:lvl2pPr>
      <a:lvl3pPr marL="1143000" indent="-228600" algn="l" rtl="0" eaLnBrk="1" fontAlgn="base" hangingPunct="1">
        <a:spcBef>
          <a:spcPct val="20000"/>
        </a:spcBef>
        <a:spcAft>
          <a:spcPct val="0"/>
        </a:spcAft>
        <a:buClr>
          <a:srgbClr val="993300"/>
        </a:buClr>
        <a:buSzPct val="75000"/>
        <a:buChar char="•"/>
        <a:defRPr kumimoji="1" sz="2300">
          <a:solidFill>
            <a:schemeClr val="bg2"/>
          </a:solidFill>
          <a:latin typeface="+mn-lt"/>
        </a:defRPr>
      </a:lvl3pPr>
      <a:lvl4pPr marL="1600200" indent="-228600" algn="l" rtl="0" eaLnBrk="1" fontAlgn="base" hangingPunct="1">
        <a:spcBef>
          <a:spcPct val="20000"/>
        </a:spcBef>
        <a:spcAft>
          <a:spcPct val="0"/>
        </a:spcAft>
        <a:buClr>
          <a:schemeClr val="bg2"/>
        </a:buClr>
        <a:buSzPct val="100000"/>
        <a:defRPr kumimoji="1" sz="1000">
          <a:solidFill>
            <a:srgbClr val="000000"/>
          </a:solidFill>
          <a:latin typeface="FrnkGothITC Bk BT" pitchFamily="34" charset="0"/>
          <a:cs typeface="Times New Roman" pitchFamily="18" charset="0"/>
        </a:defRPr>
      </a:lvl4pPr>
      <a:lvl5pPr marL="20574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2418823-D75E-4529-AB3F-DE65562E2D19}" type="slidenum">
              <a:rPr lang="en-US"/>
              <a:pPr>
                <a:defRPr/>
              </a:pPr>
              <a:t>‹#›</a:t>
            </a:fld>
            <a:endParaRPr lang="en-US" dirty="0"/>
          </a:p>
        </p:txBody>
      </p:sp>
      <p:pic>
        <p:nvPicPr>
          <p:cNvPr id="2052" name="Picture 28" descr="OSFM - Flame"/>
          <p:cNvPicPr>
            <a:picLocks noChangeAspect="1" noChangeArrowheads="1"/>
          </p:cNvPicPr>
          <p:nvPr/>
        </p:nvPicPr>
        <p:blipFill>
          <a:blip r:embed="rId13" cstate="print"/>
          <a:srcRect/>
          <a:stretch>
            <a:fillRect/>
          </a:stretch>
        </p:blipFill>
        <p:spPr bwMode="auto">
          <a:xfrm>
            <a:off x="-31750" y="533400"/>
            <a:ext cx="3155950" cy="6324600"/>
          </a:xfrm>
          <a:prstGeom prst="rect">
            <a:avLst/>
          </a:prstGeom>
          <a:noFill/>
          <a:ln w="9525">
            <a:noFill/>
            <a:miter lim="800000"/>
            <a:headEnd/>
            <a:tailEnd/>
          </a:ln>
        </p:spPr>
      </p:pic>
      <p:sp>
        <p:nvSpPr>
          <p:cNvPr id="2053" name="Line 18"/>
          <p:cNvSpPr>
            <a:spLocks noChangeShapeType="1"/>
          </p:cNvSpPr>
          <p:nvPr/>
        </p:nvSpPr>
        <p:spPr bwMode="auto">
          <a:xfrm>
            <a:off x="1074738" y="990600"/>
            <a:ext cx="8069262" cy="1588"/>
          </a:xfrm>
          <a:prstGeom prst="line">
            <a:avLst/>
          </a:prstGeom>
          <a:noFill/>
          <a:ln w="57150">
            <a:solidFill>
              <a:schemeClr val="bg2"/>
            </a:solidFill>
            <a:round/>
            <a:headEnd/>
            <a:tailEnd/>
          </a:ln>
        </p:spPr>
        <p:txBody>
          <a:bodyPr wrap="none" anchor="ctr"/>
          <a:lstStyle/>
          <a:p>
            <a:pPr>
              <a:defRPr/>
            </a:pPr>
            <a:endParaRPr lang="en-US" dirty="0"/>
          </a:p>
        </p:txBody>
      </p:sp>
      <p:sp>
        <p:nvSpPr>
          <p:cNvPr id="2054" name="Rectangle 3"/>
          <p:cNvSpPr>
            <a:spLocks noGrp="1" noChangeArrowheads="1"/>
          </p:cNvSpPr>
          <p:nvPr>
            <p:ph type="title"/>
          </p:nvPr>
        </p:nvSpPr>
        <p:spPr bwMode="auto">
          <a:xfrm>
            <a:off x="1143000" y="228600"/>
            <a:ext cx="8001000" cy="661720"/>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2055" name="Text Placeholder 15"/>
          <p:cNvSpPr>
            <a:spLocks noGrp="1"/>
          </p:cNvSpPr>
          <p:nvPr>
            <p:ph type="body" idx="1"/>
          </p:nvPr>
        </p:nvSpPr>
        <p:spPr bwMode="auto">
          <a:xfrm>
            <a:off x="2743200" y="1295400"/>
            <a:ext cx="6172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endParaRPr lang="en-US" dirty="0"/>
          </a:p>
        </p:txBody>
      </p:sp>
      <p:pic>
        <p:nvPicPr>
          <p:cNvPr id="8" name="Picture 22" descr="OSFM - Color Logo"/>
          <p:cNvPicPr>
            <a:picLocks noChangeAspect="1" noChangeArrowheads="1"/>
          </p:cNvPicPr>
          <p:nvPr/>
        </p:nvPicPr>
        <p:blipFill>
          <a:blip r:embed="rId14" cstate="print"/>
          <a:srcRect/>
          <a:stretch>
            <a:fillRect/>
          </a:stretch>
        </p:blipFill>
        <p:spPr bwMode="auto">
          <a:xfrm>
            <a:off x="7931220" y="6200953"/>
            <a:ext cx="1195387"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hf hdr="0" ftr="0" dt="0"/>
  <p:txStyles>
    <p:titleStyle>
      <a:lvl1pPr algn="l" rtl="0" eaLnBrk="1" fontAlgn="base" hangingPunct="1">
        <a:spcBef>
          <a:spcPct val="0"/>
        </a:spcBef>
        <a:spcAft>
          <a:spcPct val="0"/>
        </a:spcAft>
        <a:defRPr sz="3700" kern="1200">
          <a:solidFill>
            <a:srgbClr val="993300"/>
          </a:solidFill>
          <a:latin typeface="+mj-lt"/>
          <a:ea typeface="+mj-ea"/>
          <a:cs typeface="+mj-cs"/>
        </a:defRPr>
      </a:lvl1pPr>
      <a:lvl2pPr algn="l" rtl="0" eaLnBrk="1" fontAlgn="base" hangingPunct="1">
        <a:spcBef>
          <a:spcPct val="0"/>
        </a:spcBef>
        <a:spcAft>
          <a:spcPct val="0"/>
        </a:spcAft>
        <a:defRPr sz="4600">
          <a:solidFill>
            <a:srgbClr val="993300"/>
          </a:solidFill>
          <a:latin typeface="FrnkGothITC Hv BT"/>
        </a:defRPr>
      </a:lvl2pPr>
      <a:lvl3pPr algn="l" rtl="0" eaLnBrk="1" fontAlgn="base" hangingPunct="1">
        <a:spcBef>
          <a:spcPct val="0"/>
        </a:spcBef>
        <a:spcAft>
          <a:spcPct val="0"/>
        </a:spcAft>
        <a:defRPr sz="4600">
          <a:solidFill>
            <a:srgbClr val="993300"/>
          </a:solidFill>
          <a:latin typeface="FrnkGothITC Hv BT"/>
        </a:defRPr>
      </a:lvl3pPr>
      <a:lvl4pPr algn="l" rtl="0" eaLnBrk="1" fontAlgn="base" hangingPunct="1">
        <a:spcBef>
          <a:spcPct val="0"/>
        </a:spcBef>
        <a:spcAft>
          <a:spcPct val="0"/>
        </a:spcAft>
        <a:defRPr sz="4600">
          <a:solidFill>
            <a:srgbClr val="993300"/>
          </a:solidFill>
          <a:latin typeface="FrnkGothITC Hv BT"/>
        </a:defRPr>
      </a:lvl4pPr>
      <a:lvl5pPr algn="l" rtl="0" eaLnBrk="1" fontAlgn="base" hangingPunct="1">
        <a:spcBef>
          <a:spcPct val="0"/>
        </a:spcBef>
        <a:spcAft>
          <a:spcPct val="0"/>
        </a:spcAft>
        <a:defRPr sz="4600">
          <a:solidFill>
            <a:srgbClr val="993300"/>
          </a:solidFill>
          <a:latin typeface="FrnkGothITC Hv BT"/>
        </a:defRPr>
      </a:lvl5pPr>
      <a:lvl6pPr marL="457200" algn="l" rtl="0" eaLnBrk="1" fontAlgn="base" hangingPunct="1">
        <a:spcBef>
          <a:spcPct val="0"/>
        </a:spcBef>
        <a:spcAft>
          <a:spcPct val="0"/>
        </a:spcAft>
        <a:defRPr sz="4600">
          <a:solidFill>
            <a:srgbClr val="993300"/>
          </a:solidFill>
          <a:latin typeface="FrnkGothITC Hv BT"/>
        </a:defRPr>
      </a:lvl6pPr>
      <a:lvl7pPr marL="914400" algn="l" rtl="0" eaLnBrk="1" fontAlgn="base" hangingPunct="1">
        <a:spcBef>
          <a:spcPct val="0"/>
        </a:spcBef>
        <a:spcAft>
          <a:spcPct val="0"/>
        </a:spcAft>
        <a:defRPr sz="4600">
          <a:solidFill>
            <a:srgbClr val="993300"/>
          </a:solidFill>
          <a:latin typeface="FrnkGothITC Hv BT"/>
        </a:defRPr>
      </a:lvl7pPr>
      <a:lvl8pPr marL="1371600" algn="l" rtl="0" eaLnBrk="1" fontAlgn="base" hangingPunct="1">
        <a:spcBef>
          <a:spcPct val="0"/>
        </a:spcBef>
        <a:spcAft>
          <a:spcPct val="0"/>
        </a:spcAft>
        <a:defRPr sz="4600">
          <a:solidFill>
            <a:srgbClr val="993300"/>
          </a:solidFill>
          <a:latin typeface="FrnkGothITC Hv BT"/>
        </a:defRPr>
      </a:lvl8pPr>
      <a:lvl9pPr marL="1828800" algn="l" rtl="0" eaLnBrk="1" fontAlgn="base" hangingPunct="1">
        <a:spcBef>
          <a:spcPct val="0"/>
        </a:spcBef>
        <a:spcAft>
          <a:spcPct val="0"/>
        </a:spcAft>
        <a:defRPr sz="4600">
          <a:solidFill>
            <a:srgbClr val="993300"/>
          </a:solidFill>
          <a:latin typeface="FrnkGothITC Hv BT"/>
        </a:defRPr>
      </a:lvl9pPr>
    </p:titleStyle>
    <p:bodyStyle>
      <a:lvl1pPr marL="342900" indent="-342900" algn="l" rtl="0" eaLnBrk="1" fontAlgn="base" hangingPunct="1">
        <a:spcBef>
          <a:spcPct val="20000"/>
        </a:spcBef>
        <a:spcAft>
          <a:spcPct val="0"/>
        </a:spcAft>
        <a:buClr>
          <a:srgbClr val="993300"/>
        </a:buClr>
        <a:buSzPct val="100000"/>
        <a:buFont typeface="Wingdings" pitchFamily="2" charset="2"/>
        <a:buChar char="§"/>
        <a:defRPr sz="26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993300"/>
        </a:buClr>
        <a:buSzPct val="75000"/>
        <a:buFont typeface="Arial" pitchFamily="34" charset="0"/>
        <a:buChar char="•"/>
        <a:defRPr sz="23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990000"/>
        </a:buClr>
        <a:buFont typeface="Arial" pitchFamily="34" charset="0"/>
        <a:defRPr sz="2000" kern="1200">
          <a:solidFill>
            <a:schemeClr val="tx1"/>
          </a:solidFill>
          <a:latin typeface="+mn-lt"/>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2418823-D75E-4529-AB3F-DE65562E2D19}" type="slidenum">
              <a:rPr lang="en-US"/>
              <a:pPr>
                <a:defRPr/>
              </a:pPr>
              <a:t>‹#›</a:t>
            </a:fld>
            <a:endParaRPr lang="en-US" dirty="0"/>
          </a:p>
        </p:txBody>
      </p:sp>
      <p:pic>
        <p:nvPicPr>
          <p:cNvPr id="2052" name="Picture 28" descr="OSFM - Flame"/>
          <p:cNvPicPr>
            <a:picLocks noChangeAspect="1" noChangeArrowheads="1"/>
          </p:cNvPicPr>
          <p:nvPr/>
        </p:nvPicPr>
        <p:blipFill>
          <a:blip r:embed="rId13" cstate="print"/>
          <a:srcRect/>
          <a:stretch>
            <a:fillRect/>
          </a:stretch>
        </p:blipFill>
        <p:spPr bwMode="auto">
          <a:xfrm>
            <a:off x="-31750" y="533400"/>
            <a:ext cx="3155950" cy="6324600"/>
          </a:xfrm>
          <a:prstGeom prst="rect">
            <a:avLst/>
          </a:prstGeom>
          <a:noFill/>
          <a:ln w="9525">
            <a:noFill/>
            <a:miter lim="800000"/>
            <a:headEnd/>
            <a:tailEnd/>
          </a:ln>
        </p:spPr>
      </p:pic>
      <p:sp>
        <p:nvSpPr>
          <p:cNvPr id="2053" name="Line 18"/>
          <p:cNvSpPr>
            <a:spLocks noChangeShapeType="1"/>
          </p:cNvSpPr>
          <p:nvPr/>
        </p:nvSpPr>
        <p:spPr bwMode="auto">
          <a:xfrm>
            <a:off x="1074738" y="990600"/>
            <a:ext cx="8069262" cy="1588"/>
          </a:xfrm>
          <a:prstGeom prst="line">
            <a:avLst/>
          </a:prstGeom>
          <a:noFill/>
          <a:ln w="57150">
            <a:solidFill>
              <a:schemeClr val="bg2"/>
            </a:solidFill>
            <a:round/>
            <a:headEnd/>
            <a:tailEnd/>
          </a:ln>
        </p:spPr>
        <p:txBody>
          <a:bodyPr wrap="none" anchor="ctr"/>
          <a:lstStyle/>
          <a:p>
            <a:pPr>
              <a:defRPr/>
            </a:pPr>
            <a:endParaRPr lang="en-US" dirty="0"/>
          </a:p>
        </p:txBody>
      </p:sp>
      <p:sp>
        <p:nvSpPr>
          <p:cNvPr id="2054" name="Rectangle 3"/>
          <p:cNvSpPr>
            <a:spLocks noGrp="1" noChangeArrowheads="1"/>
          </p:cNvSpPr>
          <p:nvPr>
            <p:ph type="title"/>
          </p:nvPr>
        </p:nvSpPr>
        <p:spPr bwMode="auto">
          <a:xfrm>
            <a:off x="1143000" y="228600"/>
            <a:ext cx="8001000" cy="661720"/>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2055" name="Text Placeholder 15"/>
          <p:cNvSpPr>
            <a:spLocks noGrp="1"/>
          </p:cNvSpPr>
          <p:nvPr>
            <p:ph type="body" idx="1"/>
          </p:nvPr>
        </p:nvSpPr>
        <p:spPr bwMode="auto">
          <a:xfrm>
            <a:off x="2743200" y="1295400"/>
            <a:ext cx="6172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endParaRPr lang="en-US" dirty="0"/>
          </a:p>
        </p:txBody>
      </p:sp>
      <p:pic>
        <p:nvPicPr>
          <p:cNvPr id="8" name="Picture 22" descr="OSFM - Color Logo"/>
          <p:cNvPicPr>
            <a:picLocks noChangeAspect="1" noChangeArrowheads="1"/>
          </p:cNvPicPr>
          <p:nvPr/>
        </p:nvPicPr>
        <p:blipFill>
          <a:blip r:embed="rId14" cstate="print"/>
          <a:srcRect/>
          <a:stretch>
            <a:fillRect/>
          </a:stretch>
        </p:blipFill>
        <p:spPr bwMode="auto">
          <a:xfrm>
            <a:off x="7931220" y="6200953"/>
            <a:ext cx="1195387"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hf hdr="0" ftr="0" dt="0"/>
  <p:txStyles>
    <p:titleStyle>
      <a:lvl1pPr algn="l" rtl="0" eaLnBrk="1" fontAlgn="base" hangingPunct="1">
        <a:spcBef>
          <a:spcPct val="0"/>
        </a:spcBef>
        <a:spcAft>
          <a:spcPct val="0"/>
        </a:spcAft>
        <a:defRPr sz="3700" kern="1200">
          <a:solidFill>
            <a:srgbClr val="993300"/>
          </a:solidFill>
          <a:latin typeface="+mj-lt"/>
          <a:ea typeface="+mj-ea"/>
          <a:cs typeface="+mj-cs"/>
        </a:defRPr>
      </a:lvl1pPr>
      <a:lvl2pPr algn="l" rtl="0" eaLnBrk="1" fontAlgn="base" hangingPunct="1">
        <a:spcBef>
          <a:spcPct val="0"/>
        </a:spcBef>
        <a:spcAft>
          <a:spcPct val="0"/>
        </a:spcAft>
        <a:defRPr sz="4600">
          <a:solidFill>
            <a:srgbClr val="993300"/>
          </a:solidFill>
          <a:latin typeface="FrnkGothITC Hv BT"/>
        </a:defRPr>
      </a:lvl2pPr>
      <a:lvl3pPr algn="l" rtl="0" eaLnBrk="1" fontAlgn="base" hangingPunct="1">
        <a:spcBef>
          <a:spcPct val="0"/>
        </a:spcBef>
        <a:spcAft>
          <a:spcPct val="0"/>
        </a:spcAft>
        <a:defRPr sz="4600">
          <a:solidFill>
            <a:srgbClr val="993300"/>
          </a:solidFill>
          <a:latin typeface="FrnkGothITC Hv BT"/>
        </a:defRPr>
      </a:lvl3pPr>
      <a:lvl4pPr algn="l" rtl="0" eaLnBrk="1" fontAlgn="base" hangingPunct="1">
        <a:spcBef>
          <a:spcPct val="0"/>
        </a:spcBef>
        <a:spcAft>
          <a:spcPct val="0"/>
        </a:spcAft>
        <a:defRPr sz="4600">
          <a:solidFill>
            <a:srgbClr val="993300"/>
          </a:solidFill>
          <a:latin typeface="FrnkGothITC Hv BT"/>
        </a:defRPr>
      </a:lvl4pPr>
      <a:lvl5pPr algn="l" rtl="0" eaLnBrk="1" fontAlgn="base" hangingPunct="1">
        <a:spcBef>
          <a:spcPct val="0"/>
        </a:spcBef>
        <a:spcAft>
          <a:spcPct val="0"/>
        </a:spcAft>
        <a:defRPr sz="4600">
          <a:solidFill>
            <a:srgbClr val="993300"/>
          </a:solidFill>
          <a:latin typeface="FrnkGothITC Hv BT"/>
        </a:defRPr>
      </a:lvl5pPr>
      <a:lvl6pPr marL="457200" algn="l" rtl="0" eaLnBrk="1" fontAlgn="base" hangingPunct="1">
        <a:spcBef>
          <a:spcPct val="0"/>
        </a:spcBef>
        <a:spcAft>
          <a:spcPct val="0"/>
        </a:spcAft>
        <a:defRPr sz="4600">
          <a:solidFill>
            <a:srgbClr val="993300"/>
          </a:solidFill>
          <a:latin typeface="FrnkGothITC Hv BT"/>
        </a:defRPr>
      </a:lvl6pPr>
      <a:lvl7pPr marL="914400" algn="l" rtl="0" eaLnBrk="1" fontAlgn="base" hangingPunct="1">
        <a:spcBef>
          <a:spcPct val="0"/>
        </a:spcBef>
        <a:spcAft>
          <a:spcPct val="0"/>
        </a:spcAft>
        <a:defRPr sz="4600">
          <a:solidFill>
            <a:srgbClr val="993300"/>
          </a:solidFill>
          <a:latin typeface="FrnkGothITC Hv BT"/>
        </a:defRPr>
      </a:lvl7pPr>
      <a:lvl8pPr marL="1371600" algn="l" rtl="0" eaLnBrk="1" fontAlgn="base" hangingPunct="1">
        <a:spcBef>
          <a:spcPct val="0"/>
        </a:spcBef>
        <a:spcAft>
          <a:spcPct val="0"/>
        </a:spcAft>
        <a:defRPr sz="4600">
          <a:solidFill>
            <a:srgbClr val="993300"/>
          </a:solidFill>
          <a:latin typeface="FrnkGothITC Hv BT"/>
        </a:defRPr>
      </a:lvl8pPr>
      <a:lvl9pPr marL="1828800" algn="l" rtl="0" eaLnBrk="1" fontAlgn="base" hangingPunct="1">
        <a:spcBef>
          <a:spcPct val="0"/>
        </a:spcBef>
        <a:spcAft>
          <a:spcPct val="0"/>
        </a:spcAft>
        <a:defRPr sz="4600">
          <a:solidFill>
            <a:srgbClr val="993300"/>
          </a:solidFill>
          <a:latin typeface="FrnkGothITC Hv BT"/>
        </a:defRPr>
      </a:lvl9pPr>
    </p:titleStyle>
    <p:bodyStyle>
      <a:lvl1pPr marL="342900" indent="-342900" algn="l" rtl="0" eaLnBrk="1" fontAlgn="base" hangingPunct="1">
        <a:spcBef>
          <a:spcPct val="20000"/>
        </a:spcBef>
        <a:spcAft>
          <a:spcPct val="0"/>
        </a:spcAft>
        <a:buClr>
          <a:srgbClr val="993300"/>
        </a:buClr>
        <a:buSzPct val="100000"/>
        <a:buFont typeface="Wingdings" pitchFamily="2" charset="2"/>
        <a:buChar char="§"/>
        <a:defRPr sz="26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993300"/>
        </a:buClr>
        <a:buSzPct val="75000"/>
        <a:buFont typeface="Arial" pitchFamily="34" charset="0"/>
        <a:buChar char="•"/>
        <a:defRPr sz="23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990000"/>
        </a:buClr>
        <a:buFont typeface="Arial" pitchFamily="34" charset="0"/>
        <a:defRPr sz="2000" kern="1200">
          <a:solidFill>
            <a:schemeClr val="tx1"/>
          </a:solidFill>
          <a:latin typeface="+mn-lt"/>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3074" name="Picture 9" descr="OSFM Flame 2.jpg"/>
          <p:cNvPicPr>
            <a:picLocks noChangeAspect="1"/>
          </p:cNvPicPr>
          <p:nvPr/>
        </p:nvPicPr>
        <p:blipFill>
          <a:blip r:embed="rId13" cstate="print"/>
          <a:srcRect/>
          <a:stretch>
            <a:fillRect/>
          </a:stretch>
        </p:blipFill>
        <p:spPr bwMode="auto">
          <a:xfrm>
            <a:off x="0" y="0"/>
            <a:ext cx="8570913" cy="6858000"/>
          </a:xfrm>
          <a:prstGeom prst="rect">
            <a:avLst/>
          </a:prstGeom>
          <a:noFill/>
          <a:ln w="9525">
            <a:noFill/>
            <a:miter lim="800000"/>
            <a:headEnd/>
            <a:tailEnd/>
          </a:ln>
        </p:spPr>
      </p:pic>
      <p:sp>
        <p:nvSpPr>
          <p:cNvPr id="3075" name="Rectangle 3"/>
          <p:cNvSpPr>
            <a:spLocks noGrp="1" noChangeArrowheads="1"/>
          </p:cNvSpPr>
          <p:nvPr>
            <p:ph type="title"/>
          </p:nvPr>
        </p:nvSpPr>
        <p:spPr bwMode="auto">
          <a:xfrm>
            <a:off x="1757363" y="228600"/>
            <a:ext cx="7386637" cy="661720"/>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3076" name="Rectangle 4"/>
          <p:cNvSpPr>
            <a:spLocks noGrp="1" noChangeArrowheads="1"/>
          </p:cNvSpPr>
          <p:nvPr>
            <p:ph type="body" idx="1"/>
          </p:nvPr>
        </p:nvSpPr>
        <p:spPr bwMode="auto">
          <a:xfrm>
            <a:off x="1752600" y="1295400"/>
            <a:ext cx="7162800"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553200" y="635635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lumMod val="50000"/>
                  </a:schemeClr>
                </a:solidFill>
                <a:latin typeface="+mj-lt"/>
              </a:defRPr>
            </a:lvl1pPr>
          </a:lstStyle>
          <a:p>
            <a:pPr>
              <a:defRPr/>
            </a:pPr>
            <a:fld id="{AED92BE4-50E0-4D4D-B398-6B102768281F}" type="slidenum">
              <a:rPr lang="en-US"/>
              <a:pPr>
                <a:defRPr/>
              </a:pPr>
              <a:t>‹#›</a:t>
            </a:fld>
            <a:endParaRPr lang="en-US" dirty="0"/>
          </a:p>
        </p:txBody>
      </p:sp>
      <p:pic>
        <p:nvPicPr>
          <p:cNvPr id="7" name="Picture 22" descr="OSFM - Color Logo"/>
          <p:cNvPicPr>
            <a:picLocks noChangeAspect="1" noChangeArrowheads="1"/>
          </p:cNvPicPr>
          <p:nvPr/>
        </p:nvPicPr>
        <p:blipFill>
          <a:blip r:embed="rId14" cstate="print"/>
          <a:srcRect/>
          <a:stretch>
            <a:fillRect/>
          </a:stretch>
        </p:blipFill>
        <p:spPr bwMode="auto">
          <a:xfrm>
            <a:off x="7931220" y="6200953"/>
            <a:ext cx="1195387"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hf hdr="0" ftr="0" dt="0"/>
  <p:txStyles>
    <p:titleStyle>
      <a:lvl1pPr algn="l" rtl="0" eaLnBrk="1" fontAlgn="base" hangingPunct="1">
        <a:spcBef>
          <a:spcPct val="0"/>
        </a:spcBef>
        <a:spcAft>
          <a:spcPct val="0"/>
        </a:spcAft>
        <a:defRPr sz="3700">
          <a:solidFill>
            <a:srgbClr val="993300"/>
          </a:solidFill>
          <a:latin typeface="+mj-lt"/>
          <a:ea typeface="+mj-ea"/>
          <a:cs typeface="+mj-cs"/>
        </a:defRPr>
      </a:lvl1pPr>
      <a:lvl2pPr algn="l" rtl="0" eaLnBrk="1" fontAlgn="base" hangingPunct="1">
        <a:spcBef>
          <a:spcPct val="0"/>
        </a:spcBef>
        <a:spcAft>
          <a:spcPct val="0"/>
        </a:spcAft>
        <a:defRPr sz="4600">
          <a:solidFill>
            <a:srgbClr val="993300"/>
          </a:solidFill>
          <a:latin typeface="FrnkGothITC Hv BT" pitchFamily="34" charset="0"/>
        </a:defRPr>
      </a:lvl2pPr>
      <a:lvl3pPr algn="l" rtl="0" eaLnBrk="1" fontAlgn="base" hangingPunct="1">
        <a:spcBef>
          <a:spcPct val="0"/>
        </a:spcBef>
        <a:spcAft>
          <a:spcPct val="0"/>
        </a:spcAft>
        <a:defRPr sz="4600">
          <a:solidFill>
            <a:srgbClr val="993300"/>
          </a:solidFill>
          <a:latin typeface="FrnkGothITC Hv BT" pitchFamily="34" charset="0"/>
        </a:defRPr>
      </a:lvl3pPr>
      <a:lvl4pPr algn="l" rtl="0" eaLnBrk="1" fontAlgn="base" hangingPunct="1">
        <a:spcBef>
          <a:spcPct val="0"/>
        </a:spcBef>
        <a:spcAft>
          <a:spcPct val="0"/>
        </a:spcAft>
        <a:defRPr sz="4600">
          <a:solidFill>
            <a:srgbClr val="993300"/>
          </a:solidFill>
          <a:latin typeface="FrnkGothITC Hv BT" pitchFamily="34" charset="0"/>
        </a:defRPr>
      </a:lvl4pPr>
      <a:lvl5pPr algn="l" rtl="0" eaLnBrk="1" fontAlgn="base" hangingPunct="1">
        <a:spcBef>
          <a:spcPct val="0"/>
        </a:spcBef>
        <a:spcAft>
          <a:spcPct val="0"/>
        </a:spcAft>
        <a:defRPr sz="4600">
          <a:solidFill>
            <a:srgbClr val="993300"/>
          </a:solidFill>
          <a:latin typeface="FrnkGothITC Hv BT" pitchFamily="34" charset="0"/>
        </a:defRPr>
      </a:lvl5pPr>
      <a:lvl6pPr marL="457200" algn="l" rtl="0" eaLnBrk="1" fontAlgn="base" hangingPunct="1">
        <a:spcBef>
          <a:spcPct val="0"/>
        </a:spcBef>
        <a:spcAft>
          <a:spcPct val="0"/>
        </a:spcAft>
        <a:defRPr sz="4600">
          <a:solidFill>
            <a:srgbClr val="993300"/>
          </a:solidFill>
          <a:latin typeface="FrnkGothITC Hv BT" pitchFamily="34" charset="0"/>
        </a:defRPr>
      </a:lvl6pPr>
      <a:lvl7pPr marL="914400" algn="l" rtl="0" eaLnBrk="1" fontAlgn="base" hangingPunct="1">
        <a:spcBef>
          <a:spcPct val="0"/>
        </a:spcBef>
        <a:spcAft>
          <a:spcPct val="0"/>
        </a:spcAft>
        <a:defRPr sz="4600">
          <a:solidFill>
            <a:srgbClr val="993300"/>
          </a:solidFill>
          <a:latin typeface="FrnkGothITC Hv BT" pitchFamily="34" charset="0"/>
        </a:defRPr>
      </a:lvl7pPr>
      <a:lvl8pPr marL="1371600" algn="l" rtl="0" eaLnBrk="1" fontAlgn="base" hangingPunct="1">
        <a:spcBef>
          <a:spcPct val="0"/>
        </a:spcBef>
        <a:spcAft>
          <a:spcPct val="0"/>
        </a:spcAft>
        <a:defRPr sz="4600">
          <a:solidFill>
            <a:srgbClr val="993300"/>
          </a:solidFill>
          <a:latin typeface="FrnkGothITC Hv BT" pitchFamily="34" charset="0"/>
        </a:defRPr>
      </a:lvl8pPr>
      <a:lvl9pPr marL="1828800" algn="l" rtl="0" eaLnBrk="1" fontAlgn="base" hangingPunct="1">
        <a:spcBef>
          <a:spcPct val="0"/>
        </a:spcBef>
        <a:spcAft>
          <a:spcPct val="0"/>
        </a:spcAft>
        <a:defRPr sz="4600">
          <a:solidFill>
            <a:srgbClr val="993300"/>
          </a:solidFill>
          <a:latin typeface="FrnkGothITC Hv BT" pitchFamily="34" charset="0"/>
        </a:defRPr>
      </a:lvl9pPr>
    </p:titleStyle>
    <p:bodyStyle>
      <a:lvl1pPr marL="342900" indent="-342900" algn="l" rtl="0" eaLnBrk="1" fontAlgn="base" hangingPunct="1">
        <a:spcBef>
          <a:spcPct val="20000"/>
        </a:spcBef>
        <a:spcAft>
          <a:spcPct val="0"/>
        </a:spcAft>
        <a:buClr>
          <a:srgbClr val="993300"/>
        </a:buClr>
        <a:buSzPct val="100000"/>
        <a:buFont typeface="Wingdings" pitchFamily="2" charset="2"/>
        <a:buChar char="§"/>
        <a:defRPr kumimoji="1" sz="2600">
          <a:solidFill>
            <a:schemeClr val="bg2"/>
          </a:solidFill>
          <a:latin typeface="+mn-lt"/>
          <a:ea typeface="+mn-ea"/>
          <a:cs typeface="+mn-cs"/>
        </a:defRPr>
      </a:lvl1pPr>
      <a:lvl2pPr marL="742950" indent="-285750" algn="l" rtl="0" eaLnBrk="1" fontAlgn="base" hangingPunct="1">
        <a:spcBef>
          <a:spcPct val="20000"/>
        </a:spcBef>
        <a:spcAft>
          <a:spcPct val="0"/>
        </a:spcAft>
        <a:buClr>
          <a:schemeClr val="bg2"/>
        </a:buClr>
        <a:buSzPct val="100000"/>
        <a:buChar char="–"/>
        <a:defRPr kumimoji="1" sz="2400">
          <a:solidFill>
            <a:schemeClr val="bg2"/>
          </a:solidFill>
          <a:latin typeface="+mn-lt"/>
        </a:defRPr>
      </a:lvl2pPr>
      <a:lvl3pPr marL="1143000" indent="-228600" algn="l" rtl="0" eaLnBrk="1" fontAlgn="base" hangingPunct="1">
        <a:spcBef>
          <a:spcPct val="20000"/>
        </a:spcBef>
        <a:spcAft>
          <a:spcPct val="0"/>
        </a:spcAft>
        <a:buClr>
          <a:srgbClr val="993300"/>
        </a:buClr>
        <a:buSzPct val="75000"/>
        <a:buChar char="•"/>
        <a:defRPr kumimoji="1" sz="2300">
          <a:solidFill>
            <a:schemeClr val="bg2"/>
          </a:solidFill>
          <a:latin typeface="+mn-lt"/>
        </a:defRPr>
      </a:lvl3pPr>
      <a:lvl4pPr marL="1600200" indent="-228600" algn="l" rtl="0" eaLnBrk="1" fontAlgn="base" hangingPunct="1">
        <a:spcBef>
          <a:spcPct val="20000"/>
        </a:spcBef>
        <a:spcAft>
          <a:spcPct val="0"/>
        </a:spcAft>
        <a:buClr>
          <a:schemeClr val="bg2"/>
        </a:buClr>
        <a:buSzPct val="100000"/>
        <a:defRPr kumimoji="1" sz="1000">
          <a:solidFill>
            <a:srgbClr val="000000"/>
          </a:solidFill>
          <a:latin typeface="FrnkGothITC Bk BT" pitchFamily="34" charset="0"/>
          <a:cs typeface="Times New Roman" pitchFamily="18" charset="0"/>
        </a:defRPr>
      </a:lvl4pPr>
      <a:lvl5pPr marL="20574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3074" name="Picture 9" descr="OSFM Flame 2.jpg"/>
          <p:cNvPicPr>
            <a:picLocks noChangeAspect="1"/>
          </p:cNvPicPr>
          <p:nvPr/>
        </p:nvPicPr>
        <p:blipFill>
          <a:blip r:embed="rId13" cstate="print">
            <a:extLst>
              <a:ext uri="{BEBA8EAE-BF5A-486C-A8C5-ECC9F3942E4B}">
                <a14:imgProps xmlns:a14="http://schemas.microsoft.com/office/drawing/2010/main">
                  <a14:imgLayer r:embed="rId14">
                    <a14:imgEffect>
                      <a14:saturation sat="0"/>
                    </a14:imgEffect>
                  </a14:imgLayer>
                </a14:imgProps>
              </a:ext>
            </a:extLst>
          </a:blip>
          <a:srcRect/>
          <a:stretch>
            <a:fillRect/>
          </a:stretch>
        </p:blipFill>
        <p:spPr bwMode="auto">
          <a:xfrm>
            <a:off x="0" y="0"/>
            <a:ext cx="8570913" cy="6858000"/>
          </a:xfrm>
          <a:prstGeom prst="rect">
            <a:avLst/>
          </a:prstGeom>
          <a:noFill/>
          <a:ln w="9525">
            <a:noFill/>
            <a:miter lim="800000"/>
            <a:headEnd/>
            <a:tailEnd/>
          </a:ln>
        </p:spPr>
      </p:pic>
      <p:sp>
        <p:nvSpPr>
          <p:cNvPr id="3075" name="Rectangle 3"/>
          <p:cNvSpPr>
            <a:spLocks noGrp="1" noChangeArrowheads="1"/>
          </p:cNvSpPr>
          <p:nvPr>
            <p:ph type="title"/>
          </p:nvPr>
        </p:nvSpPr>
        <p:spPr bwMode="auto">
          <a:xfrm>
            <a:off x="1757363" y="228600"/>
            <a:ext cx="7386637" cy="661720"/>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3076" name="Rectangle 4"/>
          <p:cNvSpPr>
            <a:spLocks noGrp="1" noChangeArrowheads="1"/>
          </p:cNvSpPr>
          <p:nvPr>
            <p:ph type="body" idx="1"/>
          </p:nvPr>
        </p:nvSpPr>
        <p:spPr bwMode="auto">
          <a:xfrm>
            <a:off x="1752600" y="1295400"/>
            <a:ext cx="7162800"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553200" y="635635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lumMod val="50000"/>
                  </a:schemeClr>
                </a:solidFill>
                <a:latin typeface="+mj-lt"/>
              </a:defRPr>
            </a:lvl1pPr>
          </a:lstStyle>
          <a:p>
            <a:pPr>
              <a:defRPr/>
            </a:pPr>
            <a:fld id="{AED92BE4-50E0-4D4D-B398-6B102768281F}" type="slidenum">
              <a:rPr lang="en-US"/>
              <a:pPr>
                <a:defRPr/>
              </a:pPr>
              <a:t>‹#›</a:t>
            </a:fld>
            <a:endParaRPr lang="en-US" dirty="0"/>
          </a:p>
        </p:txBody>
      </p:sp>
      <p:pic>
        <p:nvPicPr>
          <p:cNvPr id="7" name="Picture 22" descr="OSFM - Color Logo"/>
          <p:cNvPicPr>
            <a:picLocks noChangeAspect="1" noChangeArrowheads="1"/>
          </p:cNvPicPr>
          <p:nvPr/>
        </p:nvPicPr>
        <p:blipFill>
          <a:blip r:embed="rId15" cstate="print"/>
          <a:srcRect/>
          <a:stretch>
            <a:fillRect/>
          </a:stretch>
        </p:blipFill>
        <p:spPr bwMode="auto">
          <a:xfrm>
            <a:off x="7931220" y="6200953"/>
            <a:ext cx="1195387" cy="622300"/>
          </a:xfrm>
          <a:prstGeom prst="rect">
            <a:avLst/>
          </a:prstGeom>
          <a:noFill/>
          <a:ln w="9525">
            <a:noFill/>
            <a:miter lim="800000"/>
            <a:headEnd/>
            <a:tailEnd/>
          </a:ln>
        </p:spPr>
      </p:pic>
    </p:spTree>
    <p:extLst>
      <p:ext uri="{BB962C8B-B14F-4D97-AF65-F5344CB8AC3E}">
        <p14:creationId xmlns:p14="http://schemas.microsoft.com/office/powerpoint/2010/main" val="1737358094"/>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hf hdr="0" ftr="0" dt="0"/>
  <p:txStyles>
    <p:titleStyle>
      <a:lvl1pPr algn="l" rtl="0" eaLnBrk="1" fontAlgn="base" hangingPunct="1">
        <a:spcBef>
          <a:spcPct val="0"/>
        </a:spcBef>
        <a:spcAft>
          <a:spcPct val="0"/>
        </a:spcAft>
        <a:defRPr sz="3700">
          <a:solidFill>
            <a:srgbClr val="993300"/>
          </a:solidFill>
          <a:latin typeface="+mj-lt"/>
          <a:ea typeface="+mj-ea"/>
          <a:cs typeface="+mj-cs"/>
        </a:defRPr>
      </a:lvl1pPr>
      <a:lvl2pPr algn="l" rtl="0" eaLnBrk="1" fontAlgn="base" hangingPunct="1">
        <a:spcBef>
          <a:spcPct val="0"/>
        </a:spcBef>
        <a:spcAft>
          <a:spcPct val="0"/>
        </a:spcAft>
        <a:defRPr sz="4600">
          <a:solidFill>
            <a:srgbClr val="993300"/>
          </a:solidFill>
          <a:latin typeface="FrnkGothITC Hv BT" pitchFamily="34" charset="0"/>
        </a:defRPr>
      </a:lvl2pPr>
      <a:lvl3pPr algn="l" rtl="0" eaLnBrk="1" fontAlgn="base" hangingPunct="1">
        <a:spcBef>
          <a:spcPct val="0"/>
        </a:spcBef>
        <a:spcAft>
          <a:spcPct val="0"/>
        </a:spcAft>
        <a:defRPr sz="4600">
          <a:solidFill>
            <a:srgbClr val="993300"/>
          </a:solidFill>
          <a:latin typeface="FrnkGothITC Hv BT" pitchFamily="34" charset="0"/>
        </a:defRPr>
      </a:lvl3pPr>
      <a:lvl4pPr algn="l" rtl="0" eaLnBrk="1" fontAlgn="base" hangingPunct="1">
        <a:spcBef>
          <a:spcPct val="0"/>
        </a:spcBef>
        <a:spcAft>
          <a:spcPct val="0"/>
        </a:spcAft>
        <a:defRPr sz="4600">
          <a:solidFill>
            <a:srgbClr val="993300"/>
          </a:solidFill>
          <a:latin typeface="FrnkGothITC Hv BT" pitchFamily="34" charset="0"/>
        </a:defRPr>
      </a:lvl4pPr>
      <a:lvl5pPr algn="l" rtl="0" eaLnBrk="1" fontAlgn="base" hangingPunct="1">
        <a:spcBef>
          <a:spcPct val="0"/>
        </a:spcBef>
        <a:spcAft>
          <a:spcPct val="0"/>
        </a:spcAft>
        <a:defRPr sz="4600">
          <a:solidFill>
            <a:srgbClr val="993300"/>
          </a:solidFill>
          <a:latin typeface="FrnkGothITC Hv BT" pitchFamily="34" charset="0"/>
        </a:defRPr>
      </a:lvl5pPr>
      <a:lvl6pPr marL="457200" algn="l" rtl="0" eaLnBrk="1" fontAlgn="base" hangingPunct="1">
        <a:spcBef>
          <a:spcPct val="0"/>
        </a:spcBef>
        <a:spcAft>
          <a:spcPct val="0"/>
        </a:spcAft>
        <a:defRPr sz="4600">
          <a:solidFill>
            <a:srgbClr val="993300"/>
          </a:solidFill>
          <a:latin typeface="FrnkGothITC Hv BT" pitchFamily="34" charset="0"/>
        </a:defRPr>
      </a:lvl6pPr>
      <a:lvl7pPr marL="914400" algn="l" rtl="0" eaLnBrk="1" fontAlgn="base" hangingPunct="1">
        <a:spcBef>
          <a:spcPct val="0"/>
        </a:spcBef>
        <a:spcAft>
          <a:spcPct val="0"/>
        </a:spcAft>
        <a:defRPr sz="4600">
          <a:solidFill>
            <a:srgbClr val="993300"/>
          </a:solidFill>
          <a:latin typeface="FrnkGothITC Hv BT" pitchFamily="34" charset="0"/>
        </a:defRPr>
      </a:lvl7pPr>
      <a:lvl8pPr marL="1371600" algn="l" rtl="0" eaLnBrk="1" fontAlgn="base" hangingPunct="1">
        <a:spcBef>
          <a:spcPct val="0"/>
        </a:spcBef>
        <a:spcAft>
          <a:spcPct val="0"/>
        </a:spcAft>
        <a:defRPr sz="4600">
          <a:solidFill>
            <a:srgbClr val="993300"/>
          </a:solidFill>
          <a:latin typeface="FrnkGothITC Hv BT" pitchFamily="34" charset="0"/>
        </a:defRPr>
      </a:lvl8pPr>
      <a:lvl9pPr marL="1828800" algn="l" rtl="0" eaLnBrk="1" fontAlgn="base" hangingPunct="1">
        <a:spcBef>
          <a:spcPct val="0"/>
        </a:spcBef>
        <a:spcAft>
          <a:spcPct val="0"/>
        </a:spcAft>
        <a:defRPr sz="4600">
          <a:solidFill>
            <a:srgbClr val="993300"/>
          </a:solidFill>
          <a:latin typeface="FrnkGothITC Hv BT" pitchFamily="34" charset="0"/>
        </a:defRPr>
      </a:lvl9pPr>
    </p:titleStyle>
    <p:bodyStyle>
      <a:lvl1pPr marL="342900" indent="-342900" algn="l" rtl="0" eaLnBrk="1" fontAlgn="base" hangingPunct="1">
        <a:spcBef>
          <a:spcPct val="20000"/>
        </a:spcBef>
        <a:spcAft>
          <a:spcPct val="0"/>
        </a:spcAft>
        <a:buClr>
          <a:srgbClr val="993300"/>
        </a:buClr>
        <a:buSzPct val="100000"/>
        <a:buFont typeface="Wingdings" pitchFamily="2" charset="2"/>
        <a:buChar char="§"/>
        <a:defRPr kumimoji="1" sz="2600">
          <a:solidFill>
            <a:schemeClr val="bg2"/>
          </a:solidFill>
          <a:latin typeface="+mn-lt"/>
          <a:ea typeface="+mn-ea"/>
          <a:cs typeface="+mn-cs"/>
        </a:defRPr>
      </a:lvl1pPr>
      <a:lvl2pPr marL="742950" indent="-285750" algn="l" rtl="0" eaLnBrk="1" fontAlgn="base" hangingPunct="1">
        <a:spcBef>
          <a:spcPct val="20000"/>
        </a:spcBef>
        <a:spcAft>
          <a:spcPct val="0"/>
        </a:spcAft>
        <a:buClr>
          <a:schemeClr val="bg2"/>
        </a:buClr>
        <a:buSzPct val="100000"/>
        <a:buChar char="–"/>
        <a:defRPr kumimoji="1" sz="2400">
          <a:solidFill>
            <a:schemeClr val="bg2"/>
          </a:solidFill>
          <a:latin typeface="+mn-lt"/>
        </a:defRPr>
      </a:lvl2pPr>
      <a:lvl3pPr marL="1143000" indent="-228600" algn="l" rtl="0" eaLnBrk="1" fontAlgn="base" hangingPunct="1">
        <a:spcBef>
          <a:spcPct val="20000"/>
        </a:spcBef>
        <a:spcAft>
          <a:spcPct val="0"/>
        </a:spcAft>
        <a:buClr>
          <a:srgbClr val="993300"/>
        </a:buClr>
        <a:buSzPct val="75000"/>
        <a:buChar char="•"/>
        <a:defRPr kumimoji="1" sz="2300">
          <a:solidFill>
            <a:schemeClr val="bg2"/>
          </a:solidFill>
          <a:latin typeface="+mn-lt"/>
        </a:defRPr>
      </a:lvl3pPr>
      <a:lvl4pPr marL="1600200" indent="-228600" algn="l" rtl="0" eaLnBrk="1" fontAlgn="base" hangingPunct="1">
        <a:spcBef>
          <a:spcPct val="20000"/>
        </a:spcBef>
        <a:spcAft>
          <a:spcPct val="0"/>
        </a:spcAft>
        <a:buClr>
          <a:schemeClr val="bg2"/>
        </a:buClr>
        <a:buSzPct val="100000"/>
        <a:defRPr kumimoji="1" sz="1000">
          <a:solidFill>
            <a:srgbClr val="000000"/>
          </a:solidFill>
          <a:latin typeface="FrnkGothITC Bk BT" pitchFamily="34" charset="0"/>
          <a:cs typeface="Times New Roman" pitchFamily="18" charset="0"/>
        </a:defRPr>
      </a:lvl4pPr>
      <a:lvl5pPr marL="20574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5" descr="OSFM Flame 3.jpg"/>
          <p:cNvPicPr>
            <a:picLocks noChangeAspect="1"/>
          </p:cNvPicPr>
          <p:nvPr/>
        </p:nvPicPr>
        <p:blipFill>
          <a:blip r:embed="rId14" cstate="print">
            <a:extLst>
              <a:ext uri="{BEBA8EAE-BF5A-486C-A8C5-ECC9F3942E4B}">
                <a14:imgProps xmlns:a14="http://schemas.microsoft.com/office/drawing/2010/main">
                  <a14:imgLayer r:embed="rId15">
                    <a14:imgEffect>
                      <a14:saturation sat="0"/>
                    </a14:imgEffect>
                  </a14:imgLayer>
                </a14:imgProps>
              </a:ext>
            </a:extLst>
          </a:blip>
          <a:srcRect t="72221" r="87981"/>
          <a:stretch>
            <a:fillRect/>
          </a:stretch>
        </p:blipFill>
        <p:spPr bwMode="auto">
          <a:xfrm>
            <a:off x="0" y="4953000"/>
            <a:ext cx="1066800" cy="1905000"/>
          </a:xfrm>
          <a:prstGeom prst="rect">
            <a:avLst/>
          </a:prstGeom>
          <a:noFill/>
          <a:ln w="9525">
            <a:noFill/>
            <a:miter lim="800000"/>
            <a:headEnd/>
            <a:tailEnd/>
          </a:ln>
        </p:spPr>
      </p:pic>
      <p:sp>
        <p:nvSpPr>
          <p:cNvPr id="5123" name="Rectangle 3"/>
          <p:cNvSpPr>
            <a:spLocks noGrp="1" noChangeArrowheads="1"/>
          </p:cNvSpPr>
          <p:nvPr>
            <p:ph type="title"/>
          </p:nvPr>
        </p:nvSpPr>
        <p:spPr bwMode="auto">
          <a:xfrm>
            <a:off x="762000" y="228600"/>
            <a:ext cx="8382000" cy="661720"/>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5124" name="Rectangle 4"/>
          <p:cNvSpPr>
            <a:spLocks noGrp="1" noChangeArrowheads="1"/>
          </p:cNvSpPr>
          <p:nvPr>
            <p:ph type="body" idx="1"/>
          </p:nvPr>
        </p:nvSpPr>
        <p:spPr bwMode="auto">
          <a:xfrm>
            <a:off x="762000" y="1295400"/>
            <a:ext cx="8153400" cy="480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553200" y="635635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lumMod val="50000"/>
                  </a:schemeClr>
                </a:solidFill>
                <a:latin typeface="+mj-lt"/>
              </a:defRPr>
            </a:lvl1pPr>
          </a:lstStyle>
          <a:p>
            <a:pPr>
              <a:defRPr/>
            </a:pPr>
            <a:fld id="{4DCBE075-6063-48CD-BE63-C6386672AC2E}" type="slidenum">
              <a:rPr lang="en-US"/>
              <a:pPr>
                <a:defRPr/>
              </a:pPr>
              <a:t>‹#›</a:t>
            </a:fld>
            <a:endParaRPr lang="en-US" dirty="0"/>
          </a:p>
        </p:txBody>
      </p:sp>
      <p:pic>
        <p:nvPicPr>
          <p:cNvPr id="7" name="Picture 22" descr="OSFM - Color Logo"/>
          <p:cNvPicPr>
            <a:picLocks noChangeAspect="1" noChangeArrowheads="1"/>
          </p:cNvPicPr>
          <p:nvPr/>
        </p:nvPicPr>
        <p:blipFill>
          <a:blip r:embed="rId16" cstate="print"/>
          <a:srcRect/>
          <a:stretch>
            <a:fillRect/>
          </a:stretch>
        </p:blipFill>
        <p:spPr bwMode="auto">
          <a:xfrm>
            <a:off x="7931220" y="6200953"/>
            <a:ext cx="1195387"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Lst>
  <p:hf hdr="0" ftr="0" dt="0"/>
  <p:txStyles>
    <p:titleStyle>
      <a:lvl1pPr algn="l" rtl="0" eaLnBrk="1" fontAlgn="base" hangingPunct="1">
        <a:spcBef>
          <a:spcPct val="0"/>
        </a:spcBef>
        <a:spcAft>
          <a:spcPct val="0"/>
        </a:spcAft>
        <a:defRPr sz="3700">
          <a:solidFill>
            <a:srgbClr val="993300"/>
          </a:solidFill>
          <a:latin typeface="+mj-lt"/>
          <a:ea typeface="+mj-ea"/>
          <a:cs typeface="+mj-cs"/>
        </a:defRPr>
      </a:lvl1pPr>
      <a:lvl2pPr algn="l" rtl="0" eaLnBrk="1" fontAlgn="base" hangingPunct="1">
        <a:spcBef>
          <a:spcPct val="0"/>
        </a:spcBef>
        <a:spcAft>
          <a:spcPct val="0"/>
        </a:spcAft>
        <a:defRPr sz="4600">
          <a:solidFill>
            <a:srgbClr val="993300"/>
          </a:solidFill>
          <a:latin typeface="FrnkGothITC Hv BT" pitchFamily="34" charset="0"/>
        </a:defRPr>
      </a:lvl2pPr>
      <a:lvl3pPr algn="l" rtl="0" eaLnBrk="1" fontAlgn="base" hangingPunct="1">
        <a:spcBef>
          <a:spcPct val="0"/>
        </a:spcBef>
        <a:spcAft>
          <a:spcPct val="0"/>
        </a:spcAft>
        <a:defRPr sz="4600">
          <a:solidFill>
            <a:srgbClr val="993300"/>
          </a:solidFill>
          <a:latin typeface="FrnkGothITC Hv BT" pitchFamily="34" charset="0"/>
        </a:defRPr>
      </a:lvl3pPr>
      <a:lvl4pPr algn="l" rtl="0" eaLnBrk="1" fontAlgn="base" hangingPunct="1">
        <a:spcBef>
          <a:spcPct val="0"/>
        </a:spcBef>
        <a:spcAft>
          <a:spcPct val="0"/>
        </a:spcAft>
        <a:defRPr sz="4600">
          <a:solidFill>
            <a:srgbClr val="993300"/>
          </a:solidFill>
          <a:latin typeface="FrnkGothITC Hv BT" pitchFamily="34" charset="0"/>
        </a:defRPr>
      </a:lvl4pPr>
      <a:lvl5pPr algn="l" rtl="0" eaLnBrk="1" fontAlgn="base" hangingPunct="1">
        <a:spcBef>
          <a:spcPct val="0"/>
        </a:spcBef>
        <a:spcAft>
          <a:spcPct val="0"/>
        </a:spcAft>
        <a:defRPr sz="4600">
          <a:solidFill>
            <a:srgbClr val="993300"/>
          </a:solidFill>
          <a:latin typeface="FrnkGothITC Hv BT" pitchFamily="34" charset="0"/>
        </a:defRPr>
      </a:lvl5pPr>
      <a:lvl6pPr marL="457200" algn="l" rtl="0" eaLnBrk="1" fontAlgn="base" hangingPunct="1">
        <a:spcBef>
          <a:spcPct val="0"/>
        </a:spcBef>
        <a:spcAft>
          <a:spcPct val="0"/>
        </a:spcAft>
        <a:defRPr sz="4600">
          <a:solidFill>
            <a:srgbClr val="993300"/>
          </a:solidFill>
          <a:latin typeface="FrnkGothITC Hv BT" pitchFamily="34" charset="0"/>
        </a:defRPr>
      </a:lvl6pPr>
      <a:lvl7pPr marL="914400" algn="l" rtl="0" eaLnBrk="1" fontAlgn="base" hangingPunct="1">
        <a:spcBef>
          <a:spcPct val="0"/>
        </a:spcBef>
        <a:spcAft>
          <a:spcPct val="0"/>
        </a:spcAft>
        <a:defRPr sz="4600">
          <a:solidFill>
            <a:srgbClr val="993300"/>
          </a:solidFill>
          <a:latin typeface="FrnkGothITC Hv BT" pitchFamily="34" charset="0"/>
        </a:defRPr>
      </a:lvl7pPr>
      <a:lvl8pPr marL="1371600" algn="l" rtl="0" eaLnBrk="1" fontAlgn="base" hangingPunct="1">
        <a:spcBef>
          <a:spcPct val="0"/>
        </a:spcBef>
        <a:spcAft>
          <a:spcPct val="0"/>
        </a:spcAft>
        <a:defRPr sz="4600">
          <a:solidFill>
            <a:srgbClr val="993300"/>
          </a:solidFill>
          <a:latin typeface="FrnkGothITC Hv BT" pitchFamily="34" charset="0"/>
        </a:defRPr>
      </a:lvl8pPr>
      <a:lvl9pPr marL="1828800" algn="l" rtl="0" eaLnBrk="1" fontAlgn="base" hangingPunct="1">
        <a:spcBef>
          <a:spcPct val="0"/>
        </a:spcBef>
        <a:spcAft>
          <a:spcPct val="0"/>
        </a:spcAft>
        <a:defRPr sz="4600">
          <a:solidFill>
            <a:srgbClr val="993300"/>
          </a:solidFill>
          <a:latin typeface="FrnkGothITC Hv BT" pitchFamily="34" charset="0"/>
        </a:defRPr>
      </a:lvl9pPr>
    </p:titleStyle>
    <p:bodyStyle>
      <a:lvl1pPr marL="342900" indent="-342900" algn="l" rtl="0" eaLnBrk="1" fontAlgn="base" hangingPunct="1">
        <a:spcBef>
          <a:spcPct val="20000"/>
        </a:spcBef>
        <a:spcAft>
          <a:spcPct val="0"/>
        </a:spcAft>
        <a:buClr>
          <a:srgbClr val="993300"/>
        </a:buClr>
        <a:buSzPct val="100000"/>
        <a:buFont typeface="Wingdings" pitchFamily="2" charset="2"/>
        <a:buChar char="§"/>
        <a:defRPr kumimoji="1" sz="2600">
          <a:solidFill>
            <a:schemeClr val="bg2"/>
          </a:solidFill>
          <a:latin typeface="+mn-lt"/>
          <a:ea typeface="+mn-ea"/>
          <a:cs typeface="+mn-cs"/>
        </a:defRPr>
      </a:lvl1pPr>
      <a:lvl2pPr marL="742950" indent="-285750" algn="l" rtl="0" eaLnBrk="1" fontAlgn="base" hangingPunct="1">
        <a:spcBef>
          <a:spcPct val="20000"/>
        </a:spcBef>
        <a:spcAft>
          <a:spcPct val="0"/>
        </a:spcAft>
        <a:buClr>
          <a:schemeClr val="bg2"/>
        </a:buClr>
        <a:buSzPct val="100000"/>
        <a:buChar char="–"/>
        <a:defRPr kumimoji="1" sz="2400">
          <a:solidFill>
            <a:schemeClr val="bg2"/>
          </a:solidFill>
          <a:latin typeface="+mn-lt"/>
        </a:defRPr>
      </a:lvl2pPr>
      <a:lvl3pPr marL="1143000" indent="-228600" algn="l" rtl="0" eaLnBrk="1" fontAlgn="base" hangingPunct="1">
        <a:spcBef>
          <a:spcPct val="20000"/>
        </a:spcBef>
        <a:spcAft>
          <a:spcPct val="0"/>
        </a:spcAft>
        <a:buClr>
          <a:srgbClr val="993300"/>
        </a:buClr>
        <a:buSzPct val="75000"/>
        <a:buChar char="•"/>
        <a:defRPr kumimoji="1" sz="2300">
          <a:solidFill>
            <a:schemeClr val="bg2"/>
          </a:solidFill>
          <a:latin typeface="+mn-lt"/>
        </a:defRPr>
      </a:lvl3pPr>
      <a:lvl4pPr marL="1600200" indent="-228600" algn="l" rtl="0" eaLnBrk="1" fontAlgn="base" hangingPunct="1">
        <a:spcBef>
          <a:spcPct val="20000"/>
        </a:spcBef>
        <a:spcAft>
          <a:spcPct val="0"/>
        </a:spcAft>
        <a:buClr>
          <a:schemeClr val="bg2"/>
        </a:buClr>
        <a:buSzPct val="100000"/>
        <a:defRPr kumimoji="1" sz="1000">
          <a:solidFill>
            <a:srgbClr val="000000"/>
          </a:solidFill>
          <a:latin typeface="FrnkGothITC Bk BT" pitchFamily="34" charset="0"/>
          <a:cs typeface="Times New Roman" pitchFamily="18" charset="0"/>
        </a:defRPr>
      </a:lvl4pPr>
      <a:lvl5pPr marL="20574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6146" name="Picture 5" descr="OSFM Flame 3.jpg"/>
          <p:cNvPicPr>
            <a:picLocks noChangeAspect="1"/>
          </p:cNvPicPr>
          <p:nvPr/>
        </p:nvPicPr>
        <p:blipFill>
          <a:blip r:embed="rId13" cstate="print"/>
          <a:srcRect/>
          <a:stretch>
            <a:fillRect/>
          </a:stretch>
        </p:blipFill>
        <p:spPr bwMode="auto">
          <a:xfrm>
            <a:off x="0" y="0"/>
            <a:ext cx="8874125" cy="6858000"/>
          </a:xfrm>
          <a:prstGeom prst="rect">
            <a:avLst/>
          </a:prstGeom>
          <a:noFill/>
          <a:ln w="9525">
            <a:noFill/>
            <a:miter lim="800000"/>
            <a:headEnd/>
            <a:tailEnd/>
          </a:ln>
        </p:spPr>
      </p:pic>
      <p:sp>
        <p:nvSpPr>
          <p:cNvPr id="6147" name="Rectangle 3"/>
          <p:cNvSpPr>
            <a:spLocks noGrp="1" noChangeArrowheads="1"/>
          </p:cNvSpPr>
          <p:nvPr>
            <p:ph type="title"/>
          </p:nvPr>
        </p:nvSpPr>
        <p:spPr bwMode="auto">
          <a:xfrm>
            <a:off x="762000" y="228600"/>
            <a:ext cx="7924800" cy="661720"/>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6148" name="Rectangle 4"/>
          <p:cNvSpPr>
            <a:spLocks noGrp="1" noChangeArrowheads="1"/>
          </p:cNvSpPr>
          <p:nvPr>
            <p:ph type="body" idx="1"/>
          </p:nvPr>
        </p:nvSpPr>
        <p:spPr bwMode="auto">
          <a:xfrm>
            <a:off x="762000" y="914400"/>
            <a:ext cx="7924800" cy="5181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22" descr="OSFM - Color Logo"/>
          <p:cNvPicPr>
            <a:picLocks noChangeAspect="1" noChangeArrowheads="1"/>
          </p:cNvPicPr>
          <p:nvPr/>
        </p:nvPicPr>
        <p:blipFill>
          <a:blip r:embed="rId14" cstate="print"/>
          <a:srcRect/>
          <a:stretch>
            <a:fillRect/>
          </a:stretch>
        </p:blipFill>
        <p:spPr bwMode="auto">
          <a:xfrm>
            <a:off x="7931220" y="6200953"/>
            <a:ext cx="1195387"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hf hdr="0" ftr="0" dt="0"/>
  <p:txStyles>
    <p:titleStyle>
      <a:lvl1pPr algn="ctr" rtl="0" eaLnBrk="1" fontAlgn="base" hangingPunct="1">
        <a:spcBef>
          <a:spcPct val="0"/>
        </a:spcBef>
        <a:spcAft>
          <a:spcPct val="0"/>
        </a:spcAft>
        <a:defRPr sz="3700">
          <a:solidFill>
            <a:srgbClr val="993300"/>
          </a:solidFill>
          <a:latin typeface="+mj-lt"/>
          <a:ea typeface="+mj-ea"/>
          <a:cs typeface="+mj-cs"/>
        </a:defRPr>
      </a:lvl1pPr>
      <a:lvl2pPr algn="ctr" rtl="0" eaLnBrk="1" fontAlgn="base" hangingPunct="1">
        <a:spcBef>
          <a:spcPct val="0"/>
        </a:spcBef>
        <a:spcAft>
          <a:spcPct val="0"/>
        </a:spcAft>
        <a:defRPr sz="3900">
          <a:solidFill>
            <a:srgbClr val="993300"/>
          </a:solidFill>
          <a:latin typeface="FrnkGothITC Hv BT" pitchFamily="34" charset="0"/>
        </a:defRPr>
      </a:lvl2pPr>
      <a:lvl3pPr algn="ctr" rtl="0" eaLnBrk="1" fontAlgn="base" hangingPunct="1">
        <a:spcBef>
          <a:spcPct val="0"/>
        </a:spcBef>
        <a:spcAft>
          <a:spcPct val="0"/>
        </a:spcAft>
        <a:defRPr sz="3900">
          <a:solidFill>
            <a:srgbClr val="993300"/>
          </a:solidFill>
          <a:latin typeface="FrnkGothITC Hv BT" pitchFamily="34" charset="0"/>
        </a:defRPr>
      </a:lvl3pPr>
      <a:lvl4pPr algn="ctr" rtl="0" eaLnBrk="1" fontAlgn="base" hangingPunct="1">
        <a:spcBef>
          <a:spcPct val="0"/>
        </a:spcBef>
        <a:spcAft>
          <a:spcPct val="0"/>
        </a:spcAft>
        <a:defRPr sz="3900">
          <a:solidFill>
            <a:srgbClr val="993300"/>
          </a:solidFill>
          <a:latin typeface="FrnkGothITC Hv BT" pitchFamily="34" charset="0"/>
        </a:defRPr>
      </a:lvl4pPr>
      <a:lvl5pPr algn="ctr" rtl="0" eaLnBrk="1" fontAlgn="base" hangingPunct="1">
        <a:spcBef>
          <a:spcPct val="0"/>
        </a:spcBef>
        <a:spcAft>
          <a:spcPct val="0"/>
        </a:spcAft>
        <a:defRPr sz="3900">
          <a:solidFill>
            <a:srgbClr val="993300"/>
          </a:solidFill>
          <a:latin typeface="FrnkGothITC Hv BT" pitchFamily="34" charset="0"/>
        </a:defRPr>
      </a:lvl5pPr>
      <a:lvl6pPr marL="457200" algn="l" rtl="0" eaLnBrk="1" fontAlgn="base" hangingPunct="1">
        <a:spcBef>
          <a:spcPct val="0"/>
        </a:spcBef>
        <a:spcAft>
          <a:spcPct val="0"/>
        </a:spcAft>
        <a:defRPr sz="4600">
          <a:solidFill>
            <a:srgbClr val="993300"/>
          </a:solidFill>
          <a:latin typeface="FrnkGothITC Hv BT" pitchFamily="34" charset="0"/>
        </a:defRPr>
      </a:lvl6pPr>
      <a:lvl7pPr marL="914400" algn="l" rtl="0" eaLnBrk="1" fontAlgn="base" hangingPunct="1">
        <a:spcBef>
          <a:spcPct val="0"/>
        </a:spcBef>
        <a:spcAft>
          <a:spcPct val="0"/>
        </a:spcAft>
        <a:defRPr sz="4600">
          <a:solidFill>
            <a:srgbClr val="993300"/>
          </a:solidFill>
          <a:latin typeface="FrnkGothITC Hv BT" pitchFamily="34" charset="0"/>
        </a:defRPr>
      </a:lvl7pPr>
      <a:lvl8pPr marL="1371600" algn="l" rtl="0" eaLnBrk="1" fontAlgn="base" hangingPunct="1">
        <a:spcBef>
          <a:spcPct val="0"/>
        </a:spcBef>
        <a:spcAft>
          <a:spcPct val="0"/>
        </a:spcAft>
        <a:defRPr sz="4600">
          <a:solidFill>
            <a:srgbClr val="993300"/>
          </a:solidFill>
          <a:latin typeface="FrnkGothITC Hv BT" pitchFamily="34" charset="0"/>
        </a:defRPr>
      </a:lvl8pPr>
      <a:lvl9pPr marL="1828800" algn="l" rtl="0" eaLnBrk="1" fontAlgn="base" hangingPunct="1">
        <a:spcBef>
          <a:spcPct val="0"/>
        </a:spcBef>
        <a:spcAft>
          <a:spcPct val="0"/>
        </a:spcAft>
        <a:defRPr sz="4600">
          <a:solidFill>
            <a:srgbClr val="993300"/>
          </a:solidFill>
          <a:latin typeface="FrnkGothITC Hv BT" pitchFamily="34" charset="0"/>
        </a:defRPr>
      </a:lvl9pPr>
    </p:titleStyle>
    <p:bodyStyle>
      <a:lvl1pPr marL="342900" indent="-342900" algn="l" rtl="0" eaLnBrk="1" fontAlgn="base" hangingPunct="1">
        <a:spcBef>
          <a:spcPct val="20000"/>
        </a:spcBef>
        <a:spcAft>
          <a:spcPct val="0"/>
        </a:spcAft>
        <a:buClr>
          <a:srgbClr val="993300"/>
        </a:buClr>
        <a:buSzPct val="100000"/>
        <a:buFont typeface="Wingdings" pitchFamily="2" charset="2"/>
        <a:buChar char="§"/>
        <a:defRPr kumimoji="1" sz="2700">
          <a:solidFill>
            <a:schemeClr val="bg2"/>
          </a:solidFill>
          <a:latin typeface="+mn-lt"/>
          <a:ea typeface="+mn-ea"/>
          <a:cs typeface="+mn-cs"/>
        </a:defRPr>
      </a:lvl1pPr>
      <a:lvl2pPr marL="742950" indent="-285750" algn="l" rtl="0" eaLnBrk="1" fontAlgn="base" hangingPunct="1">
        <a:spcBef>
          <a:spcPct val="20000"/>
        </a:spcBef>
        <a:spcAft>
          <a:spcPct val="0"/>
        </a:spcAft>
        <a:buClr>
          <a:schemeClr val="bg2"/>
        </a:buClr>
        <a:buSzPct val="100000"/>
        <a:buChar char="–"/>
        <a:defRPr kumimoji="1" sz="2400">
          <a:solidFill>
            <a:schemeClr val="bg2"/>
          </a:solidFill>
          <a:latin typeface="+mn-lt"/>
        </a:defRPr>
      </a:lvl2pPr>
      <a:lvl3pPr marL="1143000" indent="-228600" algn="l" rtl="0" eaLnBrk="1" fontAlgn="base" hangingPunct="1">
        <a:spcBef>
          <a:spcPct val="20000"/>
        </a:spcBef>
        <a:spcAft>
          <a:spcPct val="0"/>
        </a:spcAft>
        <a:buClr>
          <a:srgbClr val="993300"/>
        </a:buClr>
        <a:buSzPct val="75000"/>
        <a:buFont typeface="Arial" pitchFamily="34" charset="0"/>
        <a:buChar char="•"/>
        <a:defRPr kumimoji="1" sz="2300">
          <a:solidFill>
            <a:schemeClr val="bg2"/>
          </a:solidFill>
          <a:latin typeface="+mn-lt"/>
        </a:defRPr>
      </a:lvl3pPr>
      <a:lvl4pPr marL="1714500" indent="-342900" algn="l" rtl="0" eaLnBrk="1" fontAlgn="base" hangingPunct="1">
        <a:spcBef>
          <a:spcPct val="20000"/>
        </a:spcBef>
        <a:spcAft>
          <a:spcPct val="0"/>
        </a:spcAft>
        <a:buClr>
          <a:schemeClr val="bg2"/>
        </a:buClr>
        <a:buSzPct val="100000"/>
        <a:buFontTx/>
        <a:buChar char="–"/>
        <a:defRPr kumimoji="1" sz="2200">
          <a:solidFill>
            <a:srgbClr val="000000"/>
          </a:solidFill>
          <a:latin typeface="FrnkGothITC Bk BT" pitchFamily="34" charset="0"/>
          <a:cs typeface="Times New Roman" pitchFamily="18" charset="0"/>
        </a:defRPr>
      </a:lvl4pPr>
      <a:lvl5pPr marL="20574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6146" name="Picture 5" descr="OSFM Flame 3.jpg"/>
          <p:cNvPicPr>
            <a:picLocks noChangeAspect="1"/>
          </p:cNvPicPr>
          <p:nvPr/>
        </p:nvPicPr>
        <p:blipFill>
          <a:blip r:embed="rId13" cstate="print">
            <a:extLst>
              <a:ext uri="{BEBA8EAE-BF5A-486C-A8C5-ECC9F3942E4B}">
                <a14:imgProps xmlns:a14="http://schemas.microsoft.com/office/drawing/2010/main">
                  <a14:imgLayer r:embed="rId14">
                    <a14:imgEffect>
                      <a14:saturation sat="0"/>
                    </a14:imgEffect>
                  </a14:imgLayer>
                </a14:imgProps>
              </a:ext>
            </a:extLst>
          </a:blip>
          <a:srcRect/>
          <a:stretch>
            <a:fillRect/>
          </a:stretch>
        </p:blipFill>
        <p:spPr bwMode="auto">
          <a:xfrm>
            <a:off x="0" y="0"/>
            <a:ext cx="8874125" cy="6858000"/>
          </a:xfrm>
          <a:prstGeom prst="rect">
            <a:avLst/>
          </a:prstGeom>
          <a:noFill/>
          <a:ln w="9525">
            <a:noFill/>
            <a:miter lim="800000"/>
            <a:headEnd/>
            <a:tailEnd/>
          </a:ln>
        </p:spPr>
      </p:pic>
      <p:sp>
        <p:nvSpPr>
          <p:cNvPr id="6147" name="Rectangle 3"/>
          <p:cNvSpPr>
            <a:spLocks noGrp="1" noChangeArrowheads="1"/>
          </p:cNvSpPr>
          <p:nvPr>
            <p:ph type="title"/>
          </p:nvPr>
        </p:nvSpPr>
        <p:spPr bwMode="auto">
          <a:xfrm>
            <a:off x="762000" y="228600"/>
            <a:ext cx="7924800" cy="661720"/>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6148" name="Rectangle 4"/>
          <p:cNvSpPr>
            <a:spLocks noGrp="1" noChangeArrowheads="1"/>
          </p:cNvSpPr>
          <p:nvPr>
            <p:ph type="body" idx="1"/>
          </p:nvPr>
        </p:nvSpPr>
        <p:spPr bwMode="auto">
          <a:xfrm>
            <a:off x="762000" y="914400"/>
            <a:ext cx="7924800" cy="5181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22" descr="OSFM - Color Logo"/>
          <p:cNvPicPr>
            <a:picLocks noChangeAspect="1" noChangeArrowheads="1"/>
          </p:cNvPicPr>
          <p:nvPr/>
        </p:nvPicPr>
        <p:blipFill>
          <a:blip r:embed="rId15" cstate="print"/>
          <a:srcRect/>
          <a:stretch>
            <a:fillRect/>
          </a:stretch>
        </p:blipFill>
        <p:spPr bwMode="auto">
          <a:xfrm>
            <a:off x="7931220" y="6200953"/>
            <a:ext cx="1195387" cy="622300"/>
          </a:xfrm>
          <a:prstGeom prst="rect">
            <a:avLst/>
          </a:prstGeom>
          <a:noFill/>
          <a:ln w="9525">
            <a:noFill/>
            <a:miter lim="800000"/>
            <a:headEnd/>
            <a:tailEnd/>
          </a:ln>
        </p:spPr>
      </p:pic>
    </p:spTree>
    <p:extLst>
      <p:ext uri="{BB962C8B-B14F-4D97-AF65-F5344CB8AC3E}">
        <p14:creationId xmlns:p14="http://schemas.microsoft.com/office/powerpoint/2010/main" val="1837679786"/>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hf hdr="0" ftr="0" dt="0"/>
  <p:txStyles>
    <p:titleStyle>
      <a:lvl1pPr algn="ctr" rtl="0" eaLnBrk="1" fontAlgn="base" hangingPunct="1">
        <a:spcBef>
          <a:spcPct val="0"/>
        </a:spcBef>
        <a:spcAft>
          <a:spcPct val="0"/>
        </a:spcAft>
        <a:defRPr sz="3700">
          <a:solidFill>
            <a:srgbClr val="993300"/>
          </a:solidFill>
          <a:latin typeface="+mj-lt"/>
          <a:ea typeface="+mj-ea"/>
          <a:cs typeface="+mj-cs"/>
        </a:defRPr>
      </a:lvl1pPr>
      <a:lvl2pPr algn="ctr" rtl="0" eaLnBrk="1" fontAlgn="base" hangingPunct="1">
        <a:spcBef>
          <a:spcPct val="0"/>
        </a:spcBef>
        <a:spcAft>
          <a:spcPct val="0"/>
        </a:spcAft>
        <a:defRPr sz="3900">
          <a:solidFill>
            <a:srgbClr val="993300"/>
          </a:solidFill>
          <a:latin typeface="FrnkGothITC Hv BT" pitchFamily="34" charset="0"/>
        </a:defRPr>
      </a:lvl2pPr>
      <a:lvl3pPr algn="ctr" rtl="0" eaLnBrk="1" fontAlgn="base" hangingPunct="1">
        <a:spcBef>
          <a:spcPct val="0"/>
        </a:spcBef>
        <a:spcAft>
          <a:spcPct val="0"/>
        </a:spcAft>
        <a:defRPr sz="3900">
          <a:solidFill>
            <a:srgbClr val="993300"/>
          </a:solidFill>
          <a:latin typeface="FrnkGothITC Hv BT" pitchFamily="34" charset="0"/>
        </a:defRPr>
      </a:lvl3pPr>
      <a:lvl4pPr algn="ctr" rtl="0" eaLnBrk="1" fontAlgn="base" hangingPunct="1">
        <a:spcBef>
          <a:spcPct val="0"/>
        </a:spcBef>
        <a:spcAft>
          <a:spcPct val="0"/>
        </a:spcAft>
        <a:defRPr sz="3900">
          <a:solidFill>
            <a:srgbClr val="993300"/>
          </a:solidFill>
          <a:latin typeface="FrnkGothITC Hv BT" pitchFamily="34" charset="0"/>
        </a:defRPr>
      </a:lvl4pPr>
      <a:lvl5pPr algn="ctr" rtl="0" eaLnBrk="1" fontAlgn="base" hangingPunct="1">
        <a:spcBef>
          <a:spcPct val="0"/>
        </a:spcBef>
        <a:spcAft>
          <a:spcPct val="0"/>
        </a:spcAft>
        <a:defRPr sz="3900">
          <a:solidFill>
            <a:srgbClr val="993300"/>
          </a:solidFill>
          <a:latin typeface="FrnkGothITC Hv BT" pitchFamily="34" charset="0"/>
        </a:defRPr>
      </a:lvl5pPr>
      <a:lvl6pPr marL="457200" algn="l" rtl="0" eaLnBrk="1" fontAlgn="base" hangingPunct="1">
        <a:spcBef>
          <a:spcPct val="0"/>
        </a:spcBef>
        <a:spcAft>
          <a:spcPct val="0"/>
        </a:spcAft>
        <a:defRPr sz="4600">
          <a:solidFill>
            <a:srgbClr val="993300"/>
          </a:solidFill>
          <a:latin typeface="FrnkGothITC Hv BT" pitchFamily="34" charset="0"/>
        </a:defRPr>
      </a:lvl6pPr>
      <a:lvl7pPr marL="914400" algn="l" rtl="0" eaLnBrk="1" fontAlgn="base" hangingPunct="1">
        <a:spcBef>
          <a:spcPct val="0"/>
        </a:spcBef>
        <a:spcAft>
          <a:spcPct val="0"/>
        </a:spcAft>
        <a:defRPr sz="4600">
          <a:solidFill>
            <a:srgbClr val="993300"/>
          </a:solidFill>
          <a:latin typeface="FrnkGothITC Hv BT" pitchFamily="34" charset="0"/>
        </a:defRPr>
      </a:lvl7pPr>
      <a:lvl8pPr marL="1371600" algn="l" rtl="0" eaLnBrk="1" fontAlgn="base" hangingPunct="1">
        <a:spcBef>
          <a:spcPct val="0"/>
        </a:spcBef>
        <a:spcAft>
          <a:spcPct val="0"/>
        </a:spcAft>
        <a:defRPr sz="4600">
          <a:solidFill>
            <a:srgbClr val="993300"/>
          </a:solidFill>
          <a:latin typeface="FrnkGothITC Hv BT" pitchFamily="34" charset="0"/>
        </a:defRPr>
      </a:lvl8pPr>
      <a:lvl9pPr marL="1828800" algn="l" rtl="0" eaLnBrk="1" fontAlgn="base" hangingPunct="1">
        <a:spcBef>
          <a:spcPct val="0"/>
        </a:spcBef>
        <a:spcAft>
          <a:spcPct val="0"/>
        </a:spcAft>
        <a:defRPr sz="4600">
          <a:solidFill>
            <a:srgbClr val="993300"/>
          </a:solidFill>
          <a:latin typeface="FrnkGothITC Hv BT" pitchFamily="34" charset="0"/>
        </a:defRPr>
      </a:lvl9pPr>
    </p:titleStyle>
    <p:bodyStyle>
      <a:lvl1pPr marL="342900" indent="-342900" algn="l" rtl="0" eaLnBrk="1" fontAlgn="base" hangingPunct="1">
        <a:spcBef>
          <a:spcPct val="20000"/>
        </a:spcBef>
        <a:spcAft>
          <a:spcPct val="0"/>
        </a:spcAft>
        <a:buClr>
          <a:srgbClr val="993300"/>
        </a:buClr>
        <a:buSzPct val="100000"/>
        <a:buFont typeface="Wingdings" pitchFamily="2" charset="2"/>
        <a:buChar char="§"/>
        <a:defRPr kumimoji="1" sz="2700">
          <a:solidFill>
            <a:schemeClr val="bg2"/>
          </a:solidFill>
          <a:latin typeface="+mn-lt"/>
          <a:ea typeface="+mn-ea"/>
          <a:cs typeface="+mn-cs"/>
        </a:defRPr>
      </a:lvl1pPr>
      <a:lvl2pPr marL="742950" indent="-285750" algn="l" rtl="0" eaLnBrk="1" fontAlgn="base" hangingPunct="1">
        <a:spcBef>
          <a:spcPct val="20000"/>
        </a:spcBef>
        <a:spcAft>
          <a:spcPct val="0"/>
        </a:spcAft>
        <a:buClr>
          <a:schemeClr val="bg2"/>
        </a:buClr>
        <a:buSzPct val="100000"/>
        <a:buChar char="–"/>
        <a:defRPr kumimoji="1" sz="2400">
          <a:solidFill>
            <a:schemeClr val="bg2"/>
          </a:solidFill>
          <a:latin typeface="+mn-lt"/>
        </a:defRPr>
      </a:lvl2pPr>
      <a:lvl3pPr marL="1143000" indent="-228600" algn="l" rtl="0" eaLnBrk="1" fontAlgn="base" hangingPunct="1">
        <a:spcBef>
          <a:spcPct val="20000"/>
        </a:spcBef>
        <a:spcAft>
          <a:spcPct val="0"/>
        </a:spcAft>
        <a:buClr>
          <a:srgbClr val="993300"/>
        </a:buClr>
        <a:buSzPct val="75000"/>
        <a:buFont typeface="Arial" pitchFamily="34" charset="0"/>
        <a:buChar char="•"/>
        <a:defRPr kumimoji="1" sz="2300">
          <a:solidFill>
            <a:schemeClr val="bg2"/>
          </a:solidFill>
          <a:latin typeface="+mn-lt"/>
        </a:defRPr>
      </a:lvl3pPr>
      <a:lvl4pPr marL="1714500" indent="-342900" algn="l" rtl="0" eaLnBrk="1" fontAlgn="base" hangingPunct="1">
        <a:spcBef>
          <a:spcPct val="20000"/>
        </a:spcBef>
        <a:spcAft>
          <a:spcPct val="0"/>
        </a:spcAft>
        <a:buClr>
          <a:schemeClr val="bg2"/>
        </a:buClr>
        <a:buSzPct val="100000"/>
        <a:buFontTx/>
        <a:buChar char="–"/>
        <a:defRPr kumimoji="1" sz="2200">
          <a:solidFill>
            <a:srgbClr val="000000"/>
          </a:solidFill>
          <a:latin typeface="FrnkGothITC Bk BT" pitchFamily="34" charset="0"/>
          <a:cs typeface="Times New Roman" pitchFamily="18" charset="0"/>
        </a:defRPr>
      </a:lvl4pPr>
      <a:lvl5pPr marL="20574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8" descr="OSFM - Flame"/>
          <p:cNvPicPr>
            <a:picLocks noChangeAspect="1" noChangeArrowheads="1"/>
          </p:cNvPicPr>
          <p:nvPr/>
        </p:nvPicPr>
        <p:blipFill>
          <a:blip r:embed="rId5" cstate="print"/>
          <a:srcRect/>
          <a:stretch>
            <a:fillRect/>
          </a:stretch>
        </p:blipFill>
        <p:spPr bwMode="auto">
          <a:xfrm>
            <a:off x="-31750" y="533400"/>
            <a:ext cx="3155950" cy="63246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143000" y="228600"/>
            <a:ext cx="7748587" cy="2215991"/>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dirty="0"/>
              <a:t>Click to edit master :Title Slide – this title should be three lines maximum.</a:t>
            </a:r>
          </a:p>
        </p:txBody>
      </p:sp>
      <p:sp>
        <p:nvSpPr>
          <p:cNvPr id="1029" name="Line 18"/>
          <p:cNvSpPr>
            <a:spLocks noChangeShapeType="1"/>
          </p:cNvSpPr>
          <p:nvPr/>
        </p:nvSpPr>
        <p:spPr bwMode="auto">
          <a:xfrm>
            <a:off x="1074738" y="990600"/>
            <a:ext cx="8069262" cy="1588"/>
          </a:xfrm>
          <a:prstGeom prst="line">
            <a:avLst/>
          </a:prstGeom>
          <a:noFill/>
          <a:ln w="57150">
            <a:solidFill>
              <a:schemeClr val="bg2"/>
            </a:solidFill>
            <a:round/>
            <a:headEnd/>
            <a:tailEnd/>
          </a:ln>
        </p:spPr>
        <p:txBody>
          <a:bodyPr wrap="none" anchor="ctr"/>
          <a:lstStyle/>
          <a:p>
            <a:pPr>
              <a:defRPr/>
            </a:pPr>
            <a:endParaRPr lang="en-US" dirty="0"/>
          </a:p>
        </p:txBody>
      </p:sp>
      <p:cxnSp>
        <p:nvCxnSpPr>
          <p:cNvPr id="16" name="Straight Connector 15"/>
          <p:cNvCxnSpPr/>
          <p:nvPr/>
        </p:nvCxnSpPr>
        <p:spPr bwMode="auto">
          <a:xfrm flipV="1">
            <a:off x="1219200" y="990600"/>
            <a:ext cx="7672387" cy="1588"/>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12" name="Text Placeholder 11"/>
          <p:cNvSpPr>
            <a:spLocks noGrp="1"/>
          </p:cNvSpPr>
          <p:nvPr>
            <p:ph type="body" idx="1"/>
          </p:nvPr>
        </p:nvSpPr>
        <p:spPr>
          <a:xfrm>
            <a:off x="2922587" y="2514600"/>
            <a:ext cx="5943600" cy="3078163"/>
          </a:xfrm>
          <a:prstGeom prst="rect">
            <a:avLst/>
          </a:prstGeom>
        </p:spPr>
        <p:txBody>
          <a:bodyPr vert="horz" lIns="91440" tIns="45720" rIns="91440" bIns="45720" rtlCol="0">
            <a:normAutofit/>
          </a:bodyPr>
          <a:lstStyle/>
          <a:p>
            <a:pPr lvl="0"/>
            <a:r>
              <a:rPr lang="en-US" dirty="0"/>
              <a:t>Click to edit Master Subtitle text styles</a:t>
            </a:r>
          </a:p>
          <a:p>
            <a:pPr lvl="4"/>
            <a:r>
              <a:rPr lang="en-US" dirty="0"/>
              <a:t>Fifth level</a:t>
            </a:r>
          </a:p>
        </p:txBody>
      </p:sp>
      <p:pic>
        <p:nvPicPr>
          <p:cNvPr id="8" name="Picture 22" descr="OSFM - Color Logo"/>
          <p:cNvPicPr>
            <a:picLocks noChangeAspect="1" noChangeArrowheads="1"/>
          </p:cNvPicPr>
          <p:nvPr/>
        </p:nvPicPr>
        <p:blipFill>
          <a:blip r:embed="rId6" cstate="print"/>
          <a:srcRect/>
          <a:stretch>
            <a:fillRect/>
          </a:stretch>
        </p:blipFill>
        <p:spPr bwMode="auto">
          <a:xfrm>
            <a:off x="7931220" y="6200953"/>
            <a:ext cx="1195387"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Lst>
  <p:txStyles>
    <p:titleStyle>
      <a:lvl1pPr algn="l" rtl="0" eaLnBrk="1" fontAlgn="base" hangingPunct="1">
        <a:spcBef>
          <a:spcPct val="0"/>
        </a:spcBef>
        <a:spcAft>
          <a:spcPct val="0"/>
        </a:spcAft>
        <a:defRPr sz="4600" baseline="0">
          <a:solidFill>
            <a:srgbClr val="993300"/>
          </a:solidFill>
          <a:latin typeface="+mj-lt"/>
          <a:ea typeface="+mj-ea"/>
          <a:cs typeface="+mj-cs"/>
        </a:defRPr>
      </a:lvl1pPr>
      <a:lvl2pPr algn="l" rtl="0" eaLnBrk="1" fontAlgn="base" hangingPunct="1">
        <a:spcBef>
          <a:spcPct val="0"/>
        </a:spcBef>
        <a:spcAft>
          <a:spcPct val="0"/>
        </a:spcAft>
        <a:defRPr sz="4600">
          <a:solidFill>
            <a:srgbClr val="993300"/>
          </a:solidFill>
          <a:latin typeface="FrnkGothITC Hv BT" pitchFamily="34" charset="0"/>
        </a:defRPr>
      </a:lvl2pPr>
      <a:lvl3pPr algn="l" rtl="0" eaLnBrk="1" fontAlgn="base" hangingPunct="1">
        <a:spcBef>
          <a:spcPct val="0"/>
        </a:spcBef>
        <a:spcAft>
          <a:spcPct val="0"/>
        </a:spcAft>
        <a:defRPr sz="4600">
          <a:solidFill>
            <a:srgbClr val="993300"/>
          </a:solidFill>
          <a:latin typeface="FrnkGothITC Hv BT" pitchFamily="34" charset="0"/>
        </a:defRPr>
      </a:lvl3pPr>
      <a:lvl4pPr algn="l" rtl="0" eaLnBrk="1" fontAlgn="base" hangingPunct="1">
        <a:spcBef>
          <a:spcPct val="0"/>
        </a:spcBef>
        <a:spcAft>
          <a:spcPct val="0"/>
        </a:spcAft>
        <a:defRPr sz="4600">
          <a:solidFill>
            <a:srgbClr val="993300"/>
          </a:solidFill>
          <a:latin typeface="FrnkGothITC Hv BT" pitchFamily="34" charset="0"/>
        </a:defRPr>
      </a:lvl4pPr>
      <a:lvl5pPr algn="l" rtl="0" eaLnBrk="1" fontAlgn="base" hangingPunct="1">
        <a:spcBef>
          <a:spcPct val="0"/>
        </a:spcBef>
        <a:spcAft>
          <a:spcPct val="0"/>
        </a:spcAft>
        <a:defRPr sz="4600">
          <a:solidFill>
            <a:srgbClr val="993300"/>
          </a:solidFill>
          <a:latin typeface="FrnkGothITC Hv BT" pitchFamily="34" charset="0"/>
        </a:defRPr>
      </a:lvl5pPr>
      <a:lvl6pPr marL="457200" algn="l" rtl="0" eaLnBrk="1" fontAlgn="base" hangingPunct="1">
        <a:spcBef>
          <a:spcPct val="0"/>
        </a:spcBef>
        <a:spcAft>
          <a:spcPct val="0"/>
        </a:spcAft>
        <a:defRPr sz="4600">
          <a:solidFill>
            <a:srgbClr val="993300"/>
          </a:solidFill>
          <a:latin typeface="FrnkGothITC Hv BT" pitchFamily="34" charset="0"/>
        </a:defRPr>
      </a:lvl6pPr>
      <a:lvl7pPr marL="914400" algn="l" rtl="0" eaLnBrk="1" fontAlgn="base" hangingPunct="1">
        <a:spcBef>
          <a:spcPct val="0"/>
        </a:spcBef>
        <a:spcAft>
          <a:spcPct val="0"/>
        </a:spcAft>
        <a:defRPr sz="4600">
          <a:solidFill>
            <a:srgbClr val="993300"/>
          </a:solidFill>
          <a:latin typeface="FrnkGothITC Hv BT" pitchFamily="34" charset="0"/>
        </a:defRPr>
      </a:lvl7pPr>
      <a:lvl8pPr marL="1371600" algn="l" rtl="0" eaLnBrk="1" fontAlgn="base" hangingPunct="1">
        <a:spcBef>
          <a:spcPct val="0"/>
        </a:spcBef>
        <a:spcAft>
          <a:spcPct val="0"/>
        </a:spcAft>
        <a:defRPr sz="4600">
          <a:solidFill>
            <a:srgbClr val="993300"/>
          </a:solidFill>
          <a:latin typeface="FrnkGothITC Hv BT" pitchFamily="34" charset="0"/>
        </a:defRPr>
      </a:lvl8pPr>
      <a:lvl9pPr marL="1828800" algn="l" rtl="0" eaLnBrk="1" fontAlgn="base" hangingPunct="1">
        <a:spcBef>
          <a:spcPct val="0"/>
        </a:spcBef>
        <a:spcAft>
          <a:spcPct val="0"/>
        </a:spcAft>
        <a:defRPr sz="4600">
          <a:solidFill>
            <a:srgbClr val="993300"/>
          </a:solidFill>
          <a:latin typeface="FrnkGothITC Hv BT" pitchFamily="34" charset="0"/>
        </a:defRPr>
      </a:lvl9pPr>
    </p:titleStyle>
    <p:bodyStyle>
      <a:lvl1pPr marL="0" indent="0" algn="l" rtl="0" eaLnBrk="1" fontAlgn="base" hangingPunct="1">
        <a:spcBef>
          <a:spcPct val="20000"/>
        </a:spcBef>
        <a:spcAft>
          <a:spcPct val="0"/>
        </a:spcAft>
        <a:buClr>
          <a:srgbClr val="993300"/>
        </a:buClr>
        <a:buSzPct val="100000"/>
        <a:buFont typeface="Wingdings" pitchFamily="2" charset="2"/>
        <a:buNone/>
        <a:defRPr kumimoji="1" sz="2600">
          <a:solidFill>
            <a:schemeClr val="tx2"/>
          </a:solidFill>
          <a:latin typeface="+mn-lt"/>
          <a:ea typeface="+mn-ea"/>
          <a:cs typeface="+mn-cs"/>
        </a:defRPr>
      </a:lvl1pPr>
      <a:lvl2pPr marL="742950" indent="-285750" algn="l" rtl="0" eaLnBrk="1" fontAlgn="base" hangingPunct="1">
        <a:spcBef>
          <a:spcPct val="20000"/>
        </a:spcBef>
        <a:spcAft>
          <a:spcPct val="0"/>
        </a:spcAft>
        <a:buClrTx/>
        <a:buSzPct val="100000"/>
        <a:buChar char="–"/>
        <a:defRPr kumimoji="1" sz="2400">
          <a:solidFill>
            <a:schemeClr val="tx2"/>
          </a:solidFill>
          <a:latin typeface="+mn-lt"/>
        </a:defRPr>
      </a:lvl2pPr>
      <a:lvl3pPr marL="1143000" indent="-228600" algn="l" rtl="0" eaLnBrk="1" fontAlgn="base" hangingPunct="1">
        <a:spcBef>
          <a:spcPct val="20000"/>
        </a:spcBef>
        <a:spcAft>
          <a:spcPct val="0"/>
        </a:spcAft>
        <a:buClr>
          <a:srgbClr val="993300"/>
        </a:buClr>
        <a:buSzPct val="75000"/>
        <a:buChar char="•"/>
        <a:defRPr kumimoji="1" sz="2300">
          <a:solidFill>
            <a:schemeClr val="tx2"/>
          </a:solidFill>
          <a:latin typeface="+mn-lt"/>
        </a:defRPr>
      </a:lvl3pPr>
      <a:lvl4pPr marL="1600200" indent="-228600" algn="l" rtl="0" eaLnBrk="1" fontAlgn="base" hangingPunct="1">
        <a:spcBef>
          <a:spcPct val="20000"/>
        </a:spcBef>
        <a:spcAft>
          <a:spcPct val="0"/>
        </a:spcAft>
        <a:buClr>
          <a:schemeClr val="bg2"/>
        </a:buClr>
        <a:buSzPct val="100000"/>
        <a:defRPr kumimoji="1" sz="1000">
          <a:solidFill>
            <a:srgbClr val="000000"/>
          </a:solidFill>
          <a:latin typeface="FrnkGothITC Bk BT" pitchFamily="34" charset="0"/>
          <a:cs typeface="Times New Roman" pitchFamily="18" charset="0"/>
        </a:defRPr>
      </a:lvl4pPr>
      <a:lvl5pPr marL="20574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72" y="0"/>
            <a:ext cx="9140856" cy="6858000"/>
          </a:xfrm>
          <a:prstGeom prst="rect">
            <a:avLst/>
          </a:prstGeom>
        </p:spPr>
      </p:pic>
      <p:sp>
        <p:nvSpPr>
          <p:cNvPr id="3075" name="Rectangle 3"/>
          <p:cNvSpPr>
            <a:spLocks noGrp="1" noChangeArrowheads="1"/>
          </p:cNvSpPr>
          <p:nvPr>
            <p:ph type="title"/>
          </p:nvPr>
        </p:nvSpPr>
        <p:spPr bwMode="auto">
          <a:xfrm>
            <a:off x="1676400" y="228600"/>
            <a:ext cx="7010400" cy="707886"/>
          </a:xfrm>
          <a:prstGeom prst="rect">
            <a:avLst/>
          </a:prstGeom>
          <a:noFill/>
          <a:ln w="9525" algn="ctr">
            <a:noFill/>
            <a:miter lim="800000"/>
            <a:headEnd/>
            <a:tailEnd/>
          </a:ln>
          <a:effectLst>
            <a:outerShdw dist="28398" dir="1593903" algn="ctr" rotWithShape="0">
              <a:srgbClr val="969696">
                <a:alpha val="50000"/>
              </a:srgbClr>
            </a:outerShdw>
          </a:effectLst>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3076" name="Rectangle 4"/>
          <p:cNvSpPr>
            <a:spLocks noGrp="1" noChangeArrowheads="1"/>
          </p:cNvSpPr>
          <p:nvPr>
            <p:ph type="body" idx="1"/>
          </p:nvPr>
        </p:nvSpPr>
        <p:spPr bwMode="auto">
          <a:xfrm>
            <a:off x="1676400" y="990600"/>
            <a:ext cx="7010400" cy="5105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6553200" y="6356350"/>
            <a:ext cx="1066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lumMod val="50000"/>
                  </a:schemeClr>
                </a:solidFill>
                <a:latin typeface="+mj-lt"/>
              </a:defRPr>
            </a:lvl1pPr>
          </a:lstStyle>
          <a:p>
            <a:pPr>
              <a:defRPr/>
            </a:pPr>
            <a:fld id="{AED92BE4-50E0-4D4D-B398-6B102768281F}" type="slidenum">
              <a:rPr lang="en-US"/>
              <a:pPr>
                <a:defRPr/>
              </a:pPr>
              <a:t>‹#›</a:t>
            </a:fld>
            <a:endParaRPr lang="en-US" dirty="0"/>
          </a:p>
        </p:txBody>
      </p:sp>
      <p:pic>
        <p:nvPicPr>
          <p:cNvPr id="7" name="Picture 22" descr="OSFM - Color Logo"/>
          <p:cNvPicPr>
            <a:picLocks noChangeAspect="1" noChangeArrowheads="1"/>
          </p:cNvPicPr>
          <p:nvPr/>
        </p:nvPicPr>
        <p:blipFill>
          <a:blip r:embed="rId14" cstate="print"/>
          <a:srcRect/>
          <a:stretch>
            <a:fillRect/>
          </a:stretch>
        </p:blipFill>
        <p:spPr bwMode="auto">
          <a:xfrm>
            <a:off x="7931220" y="6200953"/>
            <a:ext cx="1195387"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hf hdr="0" ftr="0" dt="0"/>
  <p:txStyles>
    <p:titleStyle>
      <a:lvl1pPr algn="l" rtl="0" eaLnBrk="1" fontAlgn="base" hangingPunct="1">
        <a:spcBef>
          <a:spcPct val="0"/>
        </a:spcBef>
        <a:spcAft>
          <a:spcPct val="0"/>
        </a:spcAft>
        <a:defRPr sz="4000">
          <a:solidFill>
            <a:srgbClr val="993300"/>
          </a:solidFill>
          <a:latin typeface="+mj-lt"/>
          <a:ea typeface="+mj-ea"/>
          <a:cs typeface="+mj-cs"/>
        </a:defRPr>
      </a:lvl1pPr>
      <a:lvl2pPr algn="l" rtl="0" eaLnBrk="1" fontAlgn="base" hangingPunct="1">
        <a:spcBef>
          <a:spcPct val="0"/>
        </a:spcBef>
        <a:spcAft>
          <a:spcPct val="0"/>
        </a:spcAft>
        <a:defRPr sz="4600">
          <a:solidFill>
            <a:srgbClr val="993300"/>
          </a:solidFill>
          <a:latin typeface="FrnkGothITC Hv BT" pitchFamily="34" charset="0"/>
        </a:defRPr>
      </a:lvl2pPr>
      <a:lvl3pPr algn="l" rtl="0" eaLnBrk="1" fontAlgn="base" hangingPunct="1">
        <a:spcBef>
          <a:spcPct val="0"/>
        </a:spcBef>
        <a:spcAft>
          <a:spcPct val="0"/>
        </a:spcAft>
        <a:defRPr sz="4600">
          <a:solidFill>
            <a:srgbClr val="993300"/>
          </a:solidFill>
          <a:latin typeface="FrnkGothITC Hv BT" pitchFamily="34" charset="0"/>
        </a:defRPr>
      </a:lvl3pPr>
      <a:lvl4pPr algn="l" rtl="0" eaLnBrk="1" fontAlgn="base" hangingPunct="1">
        <a:spcBef>
          <a:spcPct val="0"/>
        </a:spcBef>
        <a:spcAft>
          <a:spcPct val="0"/>
        </a:spcAft>
        <a:defRPr sz="4600">
          <a:solidFill>
            <a:srgbClr val="993300"/>
          </a:solidFill>
          <a:latin typeface="FrnkGothITC Hv BT" pitchFamily="34" charset="0"/>
        </a:defRPr>
      </a:lvl4pPr>
      <a:lvl5pPr algn="l" rtl="0" eaLnBrk="1" fontAlgn="base" hangingPunct="1">
        <a:spcBef>
          <a:spcPct val="0"/>
        </a:spcBef>
        <a:spcAft>
          <a:spcPct val="0"/>
        </a:spcAft>
        <a:defRPr sz="4600">
          <a:solidFill>
            <a:srgbClr val="993300"/>
          </a:solidFill>
          <a:latin typeface="FrnkGothITC Hv BT" pitchFamily="34" charset="0"/>
        </a:defRPr>
      </a:lvl5pPr>
      <a:lvl6pPr marL="457200" algn="l" rtl="0" eaLnBrk="1" fontAlgn="base" hangingPunct="1">
        <a:spcBef>
          <a:spcPct val="0"/>
        </a:spcBef>
        <a:spcAft>
          <a:spcPct val="0"/>
        </a:spcAft>
        <a:defRPr sz="4600">
          <a:solidFill>
            <a:srgbClr val="993300"/>
          </a:solidFill>
          <a:latin typeface="FrnkGothITC Hv BT" pitchFamily="34" charset="0"/>
        </a:defRPr>
      </a:lvl6pPr>
      <a:lvl7pPr marL="914400" algn="l" rtl="0" eaLnBrk="1" fontAlgn="base" hangingPunct="1">
        <a:spcBef>
          <a:spcPct val="0"/>
        </a:spcBef>
        <a:spcAft>
          <a:spcPct val="0"/>
        </a:spcAft>
        <a:defRPr sz="4600">
          <a:solidFill>
            <a:srgbClr val="993300"/>
          </a:solidFill>
          <a:latin typeface="FrnkGothITC Hv BT" pitchFamily="34" charset="0"/>
        </a:defRPr>
      </a:lvl7pPr>
      <a:lvl8pPr marL="1371600" algn="l" rtl="0" eaLnBrk="1" fontAlgn="base" hangingPunct="1">
        <a:spcBef>
          <a:spcPct val="0"/>
        </a:spcBef>
        <a:spcAft>
          <a:spcPct val="0"/>
        </a:spcAft>
        <a:defRPr sz="4600">
          <a:solidFill>
            <a:srgbClr val="993300"/>
          </a:solidFill>
          <a:latin typeface="FrnkGothITC Hv BT" pitchFamily="34" charset="0"/>
        </a:defRPr>
      </a:lvl8pPr>
      <a:lvl9pPr marL="1828800" algn="l" rtl="0" eaLnBrk="1" fontAlgn="base" hangingPunct="1">
        <a:spcBef>
          <a:spcPct val="0"/>
        </a:spcBef>
        <a:spcAft>
          <a:spcPct val="0"/>
        </a:spcAft>
        <a:defRPr sz="4600">
          <a:solidFill>
            <a:srgbClr val="993300"/>
          </a:solidFill>
          <a:latin typeface="FrnkGothITC Hv BT" pitchFamily="34" charset="0"/>
        </a:defRPr>
      </a:lvl9pPr>
    </p:titleStyle>
    <p:bodyStyle>
      <a:lvl1pPr marL="342900" indent="-342900" algn="l" rtl="0" eaLnBrk="1" fontAlgn="base" hangingPunct="1">
        <a:spcBef>
          <a:spcPct val="20000"/>
        </a:spcBef>
        <a:spcAft>
          <a:spcPct val="0"/>
        </a:spcAft>
        <a:buClr>
          <a:srgbClr val="993300"/>
        </a:buClr>
        <a:buSzPct val="100000"/>
        <a:buFont typeface="Wingdings" pitchFamily="2" charset="2"/>
        <a:buChar char="§"/>
        <a:defRPr kumimoji="1" sz="2600">
          <a:solidFill>
            <a:schemeClr val="tx2"/>
          </a:solidFill>
          <a:latin typeface="+mn-lt"/>
          <a:ea typeface="+mn-ea"/>
          <a:cs typeface="+mn-cs"/>
        </a:defRPr>
      </a:lvl1pPr>
      <a:lvl2pPr marL="800100" indent="-342900" algn="l" rtl="0" eaLnBrk="1" fontAlgn="base" hangingPunct="1">
        <a:spcBef>
          <a:spcPct val="20000"/>
        </a:spcBef>
        <a:spcAft>
          <a:spcPct val="0"/>
        </a:spcAft>
        <a:buClrTx/>
        <a:buSzPct val="100000"/>
        <a:buFont typeface="Arial" pitchFamily="34" charset="0"/>
        <a:buChar char="–"/>
        <a:defRPr kumimoji="1" sz="2400">
          <a:solidFill>
            <a:schemeClr val="tx2"/>
          </a:solidFill>
          <a:latin typeface="+mn-lt"/>
        </a:defRPr>
      </a:lvl2pPr>
      <a:lvl3pPr marL="1143000" indent="-228600" algn="l" rtl="0" eaLnBrk="1" fontAlgn="base" hangingPunct="1">
        <a:spcBef>
          <a:spcPct val="20000"/>
        </a:spcBef>
        <a:spcAft>
          <a:spcPct val="0"/>
        </a:spcAft>
        <a:buClr>
          <a:srgbClr val="993300"/>
        </a:buClr>
        <a:buSzPct val="75000"/>
        <a:buChar char="•"/>
        <a:defRPr kumimoji="1" sz="2300">
          <a:solidFill>
            <a:schemeClr val="tx2"/>
          </a:solidFill>
          <a:latin typeface="+mn-lt"/>
        </a:defRPr>
      </a:lvl3pPr>
      <a:lvl4pPr marL="1600200" indent="-228600" algn="l" rtl="0" eaLnBrk="1" fontAlgn="base" hangingPunct="1">
        <a:spcBef>
          <a:spcPct val="20000"/>
        </a:spcBef>
        <a:spcAft>
          <a:spcPct val="0"/>
        </a:spcAft>
        <a:buClr>
          <a:schemeClr val="bg2"/>
        </a:buClr>
        <a:buSzPct val="100000"/>
        <a:defRPr kumimoji="1" sz="1000">
          <a:solidFill>
            <a:srgbClr val="000000"/>
          </a:solidFill>
          <a:latin typeface="FrnkGothITC Bk BT" pitchFamily="34" charset="0"/>
          <a:cs typeface="Times New Roman" pitchFamily="18" charset="0"/>
        </a:defRPr>
      </a:lvl4pPr>
      <a:lvl5pPr marL="20574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5pPr>
      <a:lvl6pPr marL="25146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6pPr>
      <a:lvl7pPr marL="29718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7pPr>
      <a:lvl8pPr marL="34290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8pPr>
      <a:lvl9pPr marL="3886200" indent="-228600" algn="l" rtl="0" eaLnBrk="1" fontAlgn="base" hangingPunct="1">
        <a:spcBef>
          <a:spcPct val="20000"/>
        </a:spcBef>
        <a:spcAft>
          <a:spcPct val="0"/>
        </a:spcAft>
        <a:buClr>
          <a:schemeClr val="bg2"/>
        </a:buClr>
        <a:buSzPct val="100000"/>
        <a:buChar char="–"/>
        <a:defRPr kumimoji="1" sz="2000">
          <a:solidFill>
            <a:schemeClr val="bg2"/>
          </a:solidFill>
          <a:latin typeface="+mn-lt"/>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5.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8.xml"/><Relationship Id="rId7" Type="http://schemas.openxmlformats.org/officeDocument/2006/relationships/notesSlide" Target="../notesSlides/notesSlide16.xml"/><Relationship Id="rId12" Type="http://schemas.openxmlformats.org/officeDocument/2006/relationships/image" Target="../media/image20.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16.xml"/><Relationship Id="rId11" Type="http://schemas.openxmlformats.org/officeDocument/2006/relationships/image" Target="../media/image19.png"/><Relationship Id="rId5" Type="http://schemas.openxmlformats.org/officeDocument/2006/relationships/tags" Target="../tags/tag30.xml"/><Relationship Id="rId10" Type="http://schemas.openxmlformats.org/officeDocument/2006/relationships/hyperlink" Target="http://www.nfpa.org/" TargetMode="External"/><Relationship Id="rId4" Type="http://schemas.openxmlformats.org/officeDocument/2006/relationships/tags" Target="../tags/tag29.xml"/><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3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3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3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tags" Target="../tags/tag34.xml"/><Relationship Id="rId4" Type="http://schemas.openxmlformats.org/officeDocument/2006/relationships/hyperlink" Target="http://www.cpsc.gov/"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6.xml"/><Relationship Id="rId1" Type="http://schemas.openxmlformats.org/officeDocument/2006/relationships/tags" Target="../tags/tag3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3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tags" Target="../tags/tag3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8.xml"/><Relationship Id="rId4" Type="http://schemas.openxmlformats.org/officeDocument/2006/relationships/hyperlink" Target="http://www.ncdoi.com/OSFM/RPD/PT/Videos_Prevention.aspx?video=ymYMxjtcMSo&amp;Name=Smoke%20Alarm%20Canvassing%20Program"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6" name="Rectangle 6"/>
          <p:cNvSpPr>
            <a:spLocks noGrp="1" noChangeArrowheads="1"/>
          </p:cNvSpPr>
          <p:nvPr>
            <p:ph type="ctrTitle"/>
          </p:nvPr>
        </p:nvSpPr>
        <p:spPr>
          <a:xfrm>
            <a:off x="2895600" y="1343025"/>
            <a:ext cx="6143625" cy="1508125"/>
          </a:xfrm>
        </p:spPr>
        <p:txBody>
          <a:bodyPr/>
          <a:lstStyle/>
          <a:p>
            <a:r>
              <a:rPr lang="en-US" altLang="en-US"/>
              <a:t>Smoke Alarm Installation Program</a:t>
            </a:r>
          </a:p>
        </p:txBody>
      </p:sp>
      <p:sp>
        <p:nvSpPr>
          <p:cNvPr id="3075" name="Rectangle 8"/>
          <p:cNvSpPr>
            <a:spLocks noGrp="1" noChangeArrowheads="1"/>
          </p:cNvSpPr>
          <p:nvPr>
            <p:ph type="subTitle" idx="1"/>
          </p:nvPr>
        </p:nvSpPr>
        <p:spPr/>
        <p:txBody>
          <a:bodyPr/>
          <a:lstStyle/>
          <a:p>
            <a:r>
              <a:rPr lang="en-US" altLang="en-US" dirty="0">
                <a:solidFill>
                  <a:srgbClr val="993300"/>
                </a:solidFill>
              </a:rPr>
              <a:t>NC Office of State Fire Marshal</a:t>
            </a:r>
          </a:p>
          <a:p>
            <a:r>
              <a:rPr lang="en-US" altLang="en-US" dirty="0">
                <a:solidFill>
                  <a:srgbClr val="993300"/>
                </a:solidFill>
              </a:rPr>
              <a:t>Injury Prevention Division</a:t>
            </a:r>
          </a:p>
        </p:txBody>
      </p:sp>
      <p:sp>
        <p:nvSpPr>
          <p:cNvPr id="2" name="Rectangle 1"/>
          <p:cNvSpPr/>
          <p:nvPr/>
        </p:nvSpPr>
        <p:spPr bwMode="auto">
          <a:xfrm>
            <a:off x="3200400" y="5257800"/>
            <a:ext cx="3429000" cy="1447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5846"/>
                                        </p:tgtEl>
                                        <p:attrNameLst>
                                          <p:attrName>style.visibility</p:attrName>
                                        </p:attrNameLst>
                                      </p:cBhvr>
                                      <p:to>
                                        <p:strVal val="visible"/>
                                      </p:to>
                                    </p:set>
                                    <p:anim calcmode="lin" valueType="num">
                                      <p:cBhvr additive="base">
                                        <p:cTn id="7" dur="500" fill="hold"/>
                                        <p:tgtEl>
                                          <p:spTgt spid="35846"/>
                                        </p:tgtEl>
                                        <p:attrNameLst>
                                          <p:attrName>ppt_x</p:attrName>
                                        </p:attrNameLst>
                                      </p:cBhvr>
                                      <p:tavLst>
                                        <p:tav tm="0">
                                          <p:val>
                                            <p:strVal val="#ppt_x"/>
                                          </p:val>
                                        </p:tav>
                                        <p:tav tm="100000">
                                          <p:val>
                                            <p:strVal val="#ppt_x"/>
                                          </p:val>
                                        </p:tav>
                                      </p:tavLst>
                                    </p:anim>
                                    <p:anim calcmode="lin" valueType="num">
                                      <p:cBhvr additive="base">
                                        <p:cTn id="8" dur="500" fill="hold"/>
                                        <p:tgtEl>
                                          <p:spTgt spid="3584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nodePh="1">
                                  <p:stCondLst>
                                    <p:cond delay="5000"/>
                                  </p:stCondLst>
                                  <p:endCondLst>
                                    <p:cond evt="begin" delay="0">
                                      <p:tn val="10"/>
                                    </p:cond>
                                  </p:end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p:txBody>
          <a:bodyPr/>
          <a:lstStyle/>
          <a:p>
            <a:r>
              <a:rPr lang="en-US" altLang="en-US" sz="2400" dirty="0">
                <a:cs typeface="Arial" charset="0"/>
              </a:rPr>
              <a:t>Smoke Alarms</a:t>
            </a:r>
          </a:p>
          <a:p>
            <a:r>
              <a:rPr lang="en-US" altLang="en-US" sz="2400" dirty="0">
                <a:cs typeface="Arial" charset="0"/>
              </a:rPr>
              <a:t>Step Ladder</a:t>
            </a:r>
          </a:p>
          <a:p>
            <a:pPr marL="342900" lvl="1" indent="-342900">
              <a:buClr>
                <a:srgbClr val="993300"/>
              </a:buClr>
              <a:buSzPct val="100000"/>
              <a:buFont typeface="Wingdings" panose="05000000000000000000" pitchFamily="2" charset="2"/>
              <a:buChar char="§"/>
            </a:pPr>
            <a:r>
              <a:rPr lang="en-US" altLang="en-US" sz="2400" dirty="0">
                <a:cs typeface="Arial" charset="0"/>
              </a:rPr>
              <a:t>Power Drill</a:t>
            </a:r>
          </a:p>
          <a:p>
            <a:pPr marL="742950" lvl="2" indent="-342900">
              <a:buSzPct val="100000"/>
              <a:buFont typeface="Wingdings" panose="05000000000000000000" pitchFamily="2" charset="2"/>
              <a:buChar char="§"/>
            </a:pPr>
            <a:r>
              <a:rPr lang="en-US" altLang="en-US" dirty="0">
                <a:cs typeface="Arial" charset="0"/>
              </a:rPr>
              <a:t>3/16 drill bit</a:t>
            </a:r>
          </a:p>
          <a:p>
            <a:r>
              <a:rPr lang="en-US" altLang="en-US" sz="2400" dirty="0">
                <a:cs typeface="Arial" charset="0"/>
              </a:rPr>
              <a:t>Hammer, Screwdriver</a:t>
            </a:r>
          </a:p>
          <a:p>
            <a:r>
              <a:rPr lang="en-US" altLang="en-US" sz="2400" dirty="0">
                <a:cs typeface="Arial" charset="0"/>
              </a:rPr>
              <a:t>Clipboard/portfolio</a:t>
            </a:r>
          </a:p>
          <a:p>
            <a:r>
              <a:rPr lang="en-US" altLang="en-US" sz="2400" dirty="0">
                <a:cs typeface="Arial" charset="0"/>
              </a:rPr>
              <a:t>Waiver Forms</a:t>
            </a:r>
          </a:p>
          <a:p>
            <a:r>
              <a:rPr lang="en-US" altLang="en-US" sz="2400" dirty="0">
                <a:cs typeface="Arial" charset="0"/>
              </a:rPr>
              <a:t>Survey Forms</a:t>
            </a:r>
          </a:p>
          <a:p>
            <a:r>
              <a:rPr lang="en-US" altLang="en-US" sz="2400" dirty="0">
                <a:cs typeface="Arial" charset="0"/>
              </a:rPr>
              <a:t>Educational material</a:t>
            </a:r>
          </a:p>
        </p:txBody>
      </p:sp>
      <p:sp>
        <p:nvSpPr>
          <p:cNvPr id="12290" name="Title 1"/>
          <p:cNvSpPr>
            <a:spLocks noGrp="1"/>
          </p:cNvSpPr>
          <p:nvPr>
            <p:ph type="title"/>
          </p:nvPr>
        </p:nvSpPr>
        <p:spPr/>
        <p:txBody>
          <a:bodyPr/>
          <a:lstStyle/>
          <a:p>
            <a:r>
              <a:rPr lang="en-US" altLang="en-US"/>
              <a:t>Equipment Needed</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sz="2400" dirty="0">
                <a:cs typeface="Arial" pitchFamily="34" charset="0"/>
              </a:rPr>
              <a:t>Select location</a:t>
            </a:r>
          </a:p>
          <a:p>
            <a:pPr>
              <a:defRPr/>
            </a:pPr>
            <a:r>
              <a:rPr lang="en-US" sz="2400" dirty="0">
                <a:cs typeface="Arial" pitchFamily="34" charset="0"/>
              </a:rPr>
              <a:t>Attach mounting bracket</a:t>
            </a:r>
          </a:p>
          <a:p>
            <a:pPr lvl="1">
              <a:defRPr/>
            </a:pPr>
            <a:r>
              <a:rPr lang="en-US" sz="2400" dirty="0">
                <a:cs typeface="Arial" pitchFamily="34" charset="0"/>
              </a:rPr>
              <a:t>Place bracket on wall</a:t>
            </a:r>
          </a:p>
          <a:p>
            <a:pPr lvl="1">
              <a:defRPr/>
            </a:pPr>
            <a:r>
              <a:rPr lang="en-US" sz="2400" dirty="0">
                <a:cs typeface="Arial" pitchFamily="34" charset="0"/>
              </a:rPr>
              <a:t>3/16” drill for anchor</a:t>
            </a:r>
          </a:p>
          <a:p>
            <a:pPr lvl="1">
              <a:defRPr/>
            </a:pPr>
            <a:r>
              <a:rPr lang="en-US" sz="2400" dirty="0">
                <a:cs typeface="Arial" pitchFamily="34" charset="0"/>
              </a:rPr>
              <a:t>Anchor, screws to mount</a:t>
            </a:r>
          </a:p>
          <a:p>
            <a:pPr>
              <a:defRPr/>
            </a:pPr>
            <a:r>
              <a:rPr lang="en-US" sz="2400" dirty="0">
                <a:cs typeface="Arial" pitchFamily="34" charset="0"/>
              </a:rPr>
              <a:t>Be sure bracket is mounted correctly before installing alarm</a:t>
            </a:r>
          </a:p>
          <a:p>
            <a:pPr>
              <a:defRPr/>
            </a:pPr>
            <a:r>
              <a:rPr lang="en-US" sz="2400" dirty="0">
                <a:cs typeface="Arial" pitchFamily="34" charset="0"/>
              </a:rPr>
              <a:t>Write installation date on alarm</a:t>
            </a:r>
          </a:p>
          <a:p>
            <a:pPr marL="457200" lvl="1" indent="0">
              <a:buFontTx/>
              <a:buNone/>
              <a:defRPr/>
            </a:pPr>
            <a:endParaRPr lang="en-US" dirty="0"/>
          </a:p>
          <a:p>
            <a:pPr>
              <a:defRPr/>
            </a:pPr>
            <a:endParaRPr lang="en-US" dirty="0"/>
          </a:p>
          <a:p>
            <a:pPr>
              <a:defRPr/>
            </a:pPr>
            <a:endParaRPr lang="en-US" dirty="0"/>
          </a:p>
        </p:txBody>
      </p:sp>
      <p:sp>
        <p:nvSpPr>
          <p:cNvPr id="13314" name="Title 1"/>
          <p:cNvSpPr>
            <a:spLocks noGrp="1"/>
          </p:cNvSpPr>
          <p:nvPr>
            <p:ph type="title"/>
          </p:nvPr>
        </p:nvSpPr>
        <p:spPr/>
        <p:txBody>
          <a:bodyPr/>
          <a:lstStyle/>
          <a:p>
            <a:r>
              <a:rPr lang="en-US" altLang="en-US"/>
              <a:t>Securing Alarm</a:t>
            </a:r>
          </a:p>
        </p:txBody>
      </p:sp>
      <p:pic>
        <p:nvPicPr>
          <p:cNvPr id="13316" name="Picture 2"/>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l="25392" t="46092" r="61140" b="27290"/>
          <a:stretch>
            <a:fillRect/>
          </a:stretch>
        </p:blipFill>
        <p:spPr bwMode="auto">
          <a:xfrm>
            <a:off x="7096125" y="1463675"/>
            <a:ext cx="1535113" cy="170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t="4919" r="3944" b="6221"/>
          <a:stretch>
            <a:fillRect/>
          </a:stretch>
        </p:blipFill>
        <p:spPr bwMode="auto">
          <a:xfrm>
            <a:off x="5181600" y="2209800"/>
            <a:ext cx="2459038"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pPr>
              <a:defRPr/>
            </a:pPr>
            <a:r>
              <a:rPr lang="en-US" sz="2400" dirty="0">
                <a:cs typeface="Arial" pitchFamily="34" charset="0"/>
              </a:rPr>
              <a:t>Install alarm on the mounting bracket</a:t>
            </a:r>
          </a:p>
          <a:p>
            <a:pPr>
              <a:defRPr/>
            </a:pPr>
            <a:r>
              <a:rPr lang="en-US" sz="2400" dirty="0">
                <a:cs typeface="Arial" pitchFamily="34" charset="0"/>
              </a:rPr>
              <a:t>Rotate alarm clockwise and alarm ratchets into place</a:t>
            </a:r>
          </a:p>
          <a:p>
            <a:pPr>
              <a:defRPr/>
            </a:pPr>
            <a:endParaRPr lang="en-US" sz="2400" dirty="0">
              <a:cs typeface="Arial" pitchFamily="34" charset="0"/>
            </a:endParaRPr>
          </a:p>
          <a:p>
            <a:pPr>
              <a:defRPr/>
            </a:pPr>
            <a:endParaRPr lang="en-US" sz="2400" dirty="0">
              <a:cs typeface="Arial" pitchFamily="34" charset="0"/>
            </a:endParaRPr>
          </a:p>
          <a:p>
            <a:pPr marL="0" indent="0">
              <a:buFont typeface="Monotype Sorts" pitchFamily="2" charset="2"/>
              <a:buNone/>
              <a:defRPr/>
            </a:pPr>
            <a:r>
              <a:rPr lang="en-US" sz="2400" dirty="0">
                <a:cs typeface="Arial" pitchFamily="34" charset="0"/>
              </a:rPr>
              <a:t> </a:t>
            </a:r>
          </a:p>
          <a:p>
            <a:pPr>
              <a:defRPr/>
            </a:pPr>
            <a:r>
              <a:rPr lang="en-US" sz="2400" dirty="0">
                <a:cs typeface="Arial" pitchFamily="34" charset="0"/>
              </a:rPr>
              <a:t>The alarm is now activated</a:t>
            </a:r>
          </a:p>
          <a:p>
            <a:pPr>
              <a:defRPr/>
            </a:pPr>
            <a:r>
              <a:rPr lang="en-US" sz="2400" dirty="0">
                <a:cs typeface="Arial" pitchFamily="34" charset="0"/>
              </a:rPr>
              <a:t>Model equipped with feature that automatically activates the alarm when mounted in bracket first time</a:t>
            </a:r>
          </a:p>
          <a:p>
            <a:pPr>
              <a:defRPr/>
            </a:pPr>
            <a:r>
              <a:rPr lang="en-US" sz="2400" dirty="0">
                <a:cs typeface="Arial" pitchFamily="34" charset="0"/>
              </a:rPr>
              <a:t>Test alarm by holding down test button for 5 sec or until alarm sounds</a:t>
            </a:r>
          </a:p>
        </p:txBody>
      </p:sp>
      <p:sp>
        <p:nvSpPr>
          <p:cNvPr id="14340" name="Title 1"/>
          <p:cNvSpPr>
            <a:spLocks noGrp="1"/>
          </p:cNvSpPr>
          <p:nvPr>
            <p:ph type="title"/>
          </p:nvPr>
        </p:nvSpPr>
        <p:spPr/>
        <p:txBody>
          <a:bodyPr/>
          <a:lstStyle/>
          <a:p>
            <a:r>
              <a:rPr lang="en-US" altLang="en-US"/>
              <a:t>Activate Alarm</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p:txBody>
          <a:bodyPr/>
          <a:lstStyle/>
          <a:p>
            <a:r>
              <a:rPr lang="en-US" altLang="en-US" sz="2200"/>
              <a:t>These smoke alarms are designed to minimize nuisance alarm. </a:t>
            </a:r>
          </a:p>
          <a:p>
            <a:r>
              <a:rPr lang="en-US" altLang="en-US" sz="2200"/>
              <a:t>SMART HUSH will silence alarm for approximately 8 minutes</a:t>
            </a:r>
          </a:p>
          <a:p>
            <a:r>
              <a:rPr lang="en-US" altLang="en-US" sz="2200"/>
              <a:t>Tell resident to use only when source of smoke is identified, such as smoke from cooking</a:t>
            </a:r>
          </a:p>
          <a:p>
            <a:r>
              <a:rPr lang="en-US" altLang="en-US" sz="2200"/>
              <a:t>Dense smoke will override the SMART HUSH</a:t>
            </a:r>
          </a:p>
          <a:p>
            <a:endParaRPr lang="en-US" altLang="en-US"/>
          </a:p>
          <a:p>
            <a:endParaRPr lang="en-US" altLang="en-US"/>
          </a:p>
        </p:txBody>
      </p:sp>
      <p:sp>
        <p:nvSpPr>
          <p:cNvPr id="15362" name="Title 1"/>
          <p:cNvSpPr>
            <a:spLocks noGrp="1"/>
          </p:cNvSpPr>
          <p:nvPr>
            <p:ph type="title"/>
          </p:nvPr>
        </p:nvSpPr>
        <p:spPr/>
        <p:txBody>
          <a:bodyPr/>
          <a:lstStyle/>
          <a:p>
            <a:r>
              <a:rPr lang="en-US" altLang="en-US"/>
              <a:t>Nuisance Alarms</a:t>
            </a:r>
          </a:p>
        </p:txBody>
      </p:sp>
      <p:sp>
        <p:nvSpPr>
          <p:cNvPr id="5" name="TextBox 4"/>
          <p:cNvSpPr txBox="1"/>
          <p:nvPr/>
        </p:nvSpPr>
        <p:spPr>
          <a:xfrm>
            <a:off x="3048000" y="4572000"/>
            <a:ext cx="5900928" cy="1569660"/>
          </a:xfrm>
          <a:prstGeom prst="rect">
            <a:avLst/>
          </a:prstGeom>
          <a:noFill/>
          <a:ln w="38100">
            <a:solidFill>
              <a:srgbClr val="990000"/>
            </a:solidFill>
          </a:ln>
          <a:effectLst>
            <a:innerShdw blurRad="114300">
              <a:prstClr val="black"/>
            </a:innerShdw>
          </a:effectLst>
          <a:scene3d>
            <a:camera prst="orthographicFront">
              <a:rot lat="0" lon="0" rev="0"/>
            </a:camera>
            <a:lightRig rig="brightRoom" dir="t">
              <a:rot lat="0" lon="0" rev="600000"/>
            </a:lightRig>
          </a:scene3d>
          <a:sp3d prstMaterial="metal">
            <a:bevelT w="38100" h="57150" prst="angle"/>
          </a:sp3d>
        </p:spPr>
        <p:txBody>
          <a:bodyPr>
            <a:spAutoFit/>
          </a:bodyPr>
          <a:lstStyle/>
          <a:p>
            <a:pPr algn="ctr">
              <a:defRPr/>
            </a:pPr>
            <a:r>
              <a:rPr lang="en-US" b="1" dirty="0">
                <a:solidFill>
                  <a:srgbClr val="993300"/>
                </a:solidFill>
                <a:latin typeface="+mn-lt"/>
              </a:rPr>
              <a:t>Explain to occupant that if the alarm sounds check for fire first.  If fire is discovered, get out and call the fire department.</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lstStyle/>
          <a:p>
            <a:r>
              <a:rPr lang="en-US" altLang="en-US" sz="2400"/>
              <a:t>Show resident how to test the alarms </a:t>
            </a:r>
          </a:p>
          <a:p>
            <a:r>
              <a:rPr lang="en-US" altLang="en-US" sz="2400"/>
              <a:t>Instruct the resident to test monthly by pushing test button and holding minimum of 5 seconds or until alarms sounds</a:t>
            </a:r>
          </a:p>
          <a:p>
            <a:r>
              <a:rPr lang="en-US" altLang="en-US" sz="2400"/>
              <a:t>Give cleaning instructions</a:t>
            </a:r>
          </a:p>
          <a:p>
            <a:pPr lvl="1"/>
            <a:r>
              <a:rPr lang="en-US" altLang="en-US" sz="2400"/>
              <a:t>At least once a year, Vacuum, Clean cloth</a:t>
            </a:r>
          </a:p>
          <a:p>
            <a:r>
              <a:rPr lang="en-US" altLang="en-US" sz="2400"/>
              <a:t>Leave smoke alarm instructions with resident.</a:t>
            </a:r>
          </a:p>
          <a:p>
            <a:pPr lvl="1"/>
            <a:endParaRPr lang="en-US" altLang="en-US"/>
          </a:p>
        </p:txBody>
      </p:sp>
      <p:sp>
        <p:nvSpPr>
          <p:cNvPr id="16386" name="Title 1"/>
          <p:cNvSpPr>
            <a:spLocks noGrp="1"/>
          </p:cNvSpPr>
          <p:nvPr>
            <p:ph type="title"/>
          </p:nvPr>
        </p:nvSpPr>
        <p:spPr/>
        <p:txBody>
          <a:bodyPr/>
          <a:lstStyle/>
          <a:p>
            <a:r>
              <a:rPr lang="en-US" altLang="en-US"/>
              <a:t>Testing and Maintenance</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066800" y="381000"/>
            <a:ext cx="7620000" cy="1231106"/>
          </a:xfrm>
        </p:spPr>
        <p:txBody>
          <a:bodyPr/>
          <a:lstStyle/>
          <a:p>
            <a:pPr algn="l"/>
            <a:r>
              <a:rPr lang="en-US" altLang="en-US" dirty="0"/>
              <a:t>Testing and Maintenance of </a:t>
            </a:r>
            <a:r>
              <a:rPr lang="en-US" altLang="en-US" u="sng" dirty="0"/>
              <a:t>Existing</a:t>
            </a:r>
            <a:r>
              <a:rPr lang="en-US" altLang="en-US" dirty="0"/>
              <a:t> Alarms</a:t>
            </a:r>
          </a:p>
        </p:txBody>
      </p:sp>
      <p:sp>
        <p:nvSpPr>
          <p:cNvPr id="17411" name="Content Placeholder 2"/>
          <p:cNvSpPr>
            <a:spLocks noGrp="1"/>
          </p:cNvSpPr>
          <p:nvPr>
            <p:ph idx="1"/>
          </p:nvPr>
        </p:nvSpPr>
        <p:spPr/>
        <p:txBody>
          <a:bodyPr/>
          <a:lstStyle/>
          <a:p>
            <a:r>
              <a:rPr lang="en-US" altLang="en-US" sz="2400"/>
              <a:t>Check date on existing alarm  </a:t>
            </a:r>
          </a:p>
          <a:p>
            <a:r>
              <a:rPr lang="en-US" altLang="en-US" sz="2400"/>
              <a:t>Replace all battery operated alarms 10 years old (Hardwired alarms over 10 years old also need to be replaced by electrician)</a:t>
            </a:r>
          </a:p>
          <a:p>
            <a:r>
              <a:rPr lang="en-US" altLang="en-US" sz="2400"/>
              <a:t>Test the alarms</a:t>
            </a:r>
          </a:p>
          <a:p>
            <a:r>
              <a:rPr lang="en-US" altLang="en-US" sz="2400"/>
              <a:t>Immediately replace smoke alarm that does not respond properly when tested. </a:t>
            </a:r>
          </a:p>
          <a:p>
            <a:pPr lvl="1"/>
            <a:r>
              <a:rPr lang="en-US" altLang="en-US" sz="2200"/>
              <a:t>If no alarm sounds, the unit has defective batteries or other failure.</a:t>
            </a:r>
          </a:p>
          <a:p>
            <a:r>
              <a:rPr lang="en-US" altLang="en-US" sz="2400"/>
              <a:t>Change battery if over a year old</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66800" y="381000"/>
            <a:ext cx="7620000" cy="661720"/>
          </a:xfrm>
        </p:spPr>
        <p:txBody>
          <a:bodyPr/>
          <a:lstStyle/>
          <a:p>
            <a:pPr algn="l"/>
            <a:r>
              <a:rPr lang="en-US" altLang="en-US" dirty="0"/>
              <a:t>Fire Safety Materials</a:t>
            </a:r>
          </a:p>
        </p:txBody>
      </p:sp>
      <p:pic>
        <p:nvPicPr>
          <p:cNvPr id="18435" name="Content Placeholder 3" descr="http://www.nfpa.org/assets/files//PDF/Public%20Education/SmokeAlarmsDisabilitySafetyTips.pdf - Windows Internet Explorer"/>
          <p:cNvPicPr>
            <a:picLocks noGrp="1" noChangeAspect="1"/>
          </p:cNvPicPr>
          <p:nvPr>
            <p:ph idx="1"/>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2743200" y="2302927"/>
            <a:ext cx="5943600" cy="3242745"/>
          </a:xfrm>
        </p:spPr>
      </p:pic>
      <p:pic>
        <p:nvPicPr>
          <p:cNvPr id="18436" name="Picture 4" descr="http://www.nfpa.org/assets/files/PDF/Public%20Education/CookingSafety.pdf - Windows Internet Explorer"/>
          <p:cNvPicPr>
            <a:picLocks noChangeAspect="1"/>
          </p:cNvPicPr>
          <p:nvPr>
            <p:custDataLst>
              <p:tags r:id="rId3"/>
            </p:custDataLst>
          </p:nvPr>
        </p:nvPicPr>
        <p:blipFill>
          <a:blip r:embed="rId9">
            <a:extLst>
              <a:ext uri="{28A0092B-C50C-407E-A947-70E740481C1C}">
                <a14:useLocalDpi xmlns:a14="http://schemas.microsoft.com/office/drawing/2010/main" val="0"/>
              </a:ext>
            </a:extLst>
          </a:blip>
          <a:srcRect l="34134" t="22812" r="35201" b="4361"/>
          <a:stretch>
            <a:fillRect/>
          </a:stretch>
        </p:blipFill>
        <p:spPr bwMode="auto">
          <a:xfrm rot="655579">
            <a:off x="5943600" y="2417763"/>
            <a:ext cx="2668588"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585913" y="1143000"/>
            <a:ext cx="6400800" cy="1200150"/>
          </a:xfrm>
          <a:prstGeom prst="rect">
            <a:avLst/>
          </a:prstGeom>
          <a:noFill/>
          <a:ln w="38100">
            <a:noFill/>
          </a:ln>
        </p:spPr>
        <p:txBody>
          <a:bodyPr>
            <a:spAutoFit/>
          </a:bodyPr>
          <a:lstStyle/>
          <a:p>
            <a:pPr algn="ctr">
              <a:defRPr/>
            </a:pPr>
            <a:r>
              <a:rPr lang="en-US" b="1" dirty="0">
                <a:solidFill>
                  <a:srgbClr val="990000"/>
                </a:solidFill>
                <a:latin typeface="+mn-lt"/>
              </a:rPr>
              <a:t>You can download, print and leave these safety sheets with occupant from </a:t>
            </a:r>
            <a:r>
              <a:rPr lang="en-US" b="1" dirty="0">
                <a:solidFill>
                  <a:srgbClr val="990000"/>
                </a:solidFill>
                <a:latin typeface="+mn-lt"/>
                <a:hlinkClick r:id="rId10"/>
              </a:rPr>
              <a:t>www.nfpa.org</a:t>
            </a:r>
            <a:endParaRPr lang="en-US" b="1" dirty="0">
              <a:solidFill>
                <a:srgbClr val="990000"/>
              </a:solidFill>
              <a:latin typeface="+mn-lt"/>
            </a:endParaRPr>
          </a:p>
        </p:txBody>
      </p:sp>
      <p:pic>
        <p:nvPicPr>
          <p:cNvPr id="18438" name="Picture 7" descr="http://www.nfpa.org/assets/files//PDF/Public%20Education/Electrical_Safety_Tips.pdf - Windows Internet Explore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rcRect l="34399" t="23790" r="35867" b="3384"/>
          <a:stretch>
            <a:fillRect/>
          </a:stretch>
        </p:blipFill>
        <p:spPr bwMode="auto">
          <a:xfrm>
            <a:off x="3427413" y="2286000"/>
            <a:ext cx="27193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5" descr="http://www.nfpa.org/assets/files//PDF/Public%20Education/SmokeAlarmsSafetyTips.pdf - Windows Internet Explorer"/>
          <p:cNvPicPr>
            <a:picLocks noChangeAspect="1"/>
          </p:cNvPicPr>
          <p:nvPr>
            <p:custDataLst>
              <p:tags r:id="rId5"/>
            </p:custDataLst>
          </p:nvPr>
        </p:nvPicPr>
        <p:blipFill>
          <a:blip r:embed="rId12">
            <a:extLst>
              <a:ext uri="{28A0092B-C50C-407E-A947-70E740481C1C}">
                <a14:useLocalDpi xmlns:a14="http://schemas.microsoft.com/office/drawing/2010/main" val="0"/>
              </a:ext>
            </a:extLst>
          </a:blip>
          <a:srcRect l="35600" t="25745" r="36534" b="6316"/>
          <a:stretch>
            <a:fillRect/>
          </a:stretch>
        </p:blipFill>
        <p:spPr bwMode="auto">
          <a:xfrm rot="282930">
            <a:off x="4613275" y="3363913"/>
            <a:ext cx="249555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sz="2400" dirty="0">
                <a:cs typeface="Arial" pitchFamily="34" charset="0"/>
              </a:rPr>
              <a:t>Discuss having a family meeting and develop an escape plan.</a:t>
            </a:r>
          </a:p>
          <a:p>
            <a:pPr marL="0" indent="0">
              <a:buFont typeface="Monotype Sorts" pitchFamily="2" charset="2"/>
              <a:buNone/>
              <a:defRPr/>
            </a:pPr>
            <a:endParaRPr lang="en-US" sz="2400" dirty="0">
              <a:cs typeface="Arial" pitchFamily="34" charset="0"/>
            </a:endParaRPr>
          </a:p>
          <a:p>
            <a:pPr>
              <a:defRPr/>
            </a:pPr>
            <a:r>
              <a:rPr lang="en-US" sz="2400" dirty="0">
                <a:cs typeface="Arial" pitchFamily="34" charset="0"/>
              </a:rPr>
              <a:t>Explain importance of having at least 2 ways out of each room.</a:t>
            </a:r>
          </a:p>
          <a:p>
            <a:pPr>
              <a:defRPr/>
            </a:pPr>
            <a:endParaRPr lang="en-US" sz="2400" dirty="0">
              <a:cs typeface="Arial" pitchFamily="34" charset="0"/>
            </a:endParaRPr>
          </a:p>
          <a:p>
            <a:pPr>
              <a:defRPr/>
            </a:pPr>
            <a:r>
              <a:rPr lang="en-US" sz="2400" dirty="0">
                <a:cs typeface="Arial" pitchFamily="34" charset="0"/>
              </a:rPr>
              <a:t>Help resident determine a meeting place outside the home where all can meet if fire occurs.</a:t>
            </a:r>
          </a:p>
        </p:txBody>
      </p:sp>
      <p:sp>
        <p:nvSpPr>
          <p:cNvPr id="19458" name="Title 1"/>
          <p:cNvSpPr>
            <a:spLocks noGrp="1"/>
          </p:cNvSpPr>
          <p:nvPr>
            <p:ph type="title"/>
          </p:nvPr>
        </p:nvSpPr>
        <p:spPr/>
        <p:txBody>
          <a:bodyPr/>
          <a:lstStyle/>
          <a:p>
            <a:r>
              <a:rPr lang="en-US" altLang="en-US"/>
              <a:t>Plan of Escape</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p:txBody>
          <a:bodyPr/>
          <a:lstStyle/>
          <a:p>
            <a:pPr marL="0" indent="0">
              <a:buFont typeface="Monotype Sorts" pitchFamily="2" charset="2"/>
              <a:buNone/>
              <a:defRPr/>
            </a:pPr>
            <a:r>
              <a:rPr lang="en-US" sz="2400" dirty="0"/>
              <a:t>In order to track where alarms are being installed and to be able to report to our funding sources you must complete online Survey form.</a:t>
            </a:r>
          </a:p>
          <a:p>
            <a:pPr>
              <a:defRPr/>
            </a:pPr>
            <a:endParaRPr lang="en-US" sz="2400" dirty="0"/>
          </a:p>
          <a:p>
            <a:pPr>
              <a:defRPr/>
            </a:pPr>
            <a:r>
              <a:rPr lang="en-US" sz="2400" dirty="0"/>
              <a:t>Submit Survey Forms online within 30 days of installation</a:t>
            </a:r>
          </a:p>
          <a:p>
            <a:pPr>
              <a:defRPr/>
            </a:pPr>
            <a:r>
              <a:rPr lang="en-US" sz="2400" dirty="0"/>
              <a:t>Have resident fill out and sign waiver form </a:t>
            </a:r>
          </a:p>
          <a:p>
            <a:pPr>
              <a:defRPr/>
            </a:pPr>
            <a:r>
              <a:rPr lang="en-US" sz="2400" dirty="0"/>
              <a:t>Maintain the Survey Form and Waiver form in your records. </a:t>
            </a:r>
          </a:p>
          <a:p>
            <a:pPr>
              <a:defRPr/>
            </a:pPr>
            <a:endParaRPr lang="en-US" sz="2400" dirty="0"/>
          </a:p>
          <a:p>
            <a:pPr>
              <a:defRPr/>
            </a:pPr>
            <a:endParaRPr lang="en-US" sz="2400" dirty="0"/>
          </a:p>
          <a:p>
            <a:pPr marL="0" indent="0">
              <a:buFont typeface="Monotype Sorts" pitchFamily="2" charset="2"/>
              <a:buNone/>
              <a:defRPr/>
            </a:pPr>
            <a:endParaRPr lang="en-US" sz="2400" dirty="0"/>
          </a:p>
          <a:p>
            <a:pPr marL="0" indent="0">
              <a:buFont typeface="Monotype Sorts" pitchFamily="2" charset="2"/>
              <a:buNone/>
              <a:defRPr/>
            </a:pPr>
            <a:endParaRPr lang="en-US" sz="2200" dirty="0"/>
          </a:p>
          <a:p>
            <a:pPr lvl="1">
              <a:defRPr/>
            </a:pPr>
            <a:endParaRPr lang="en-US" sz="2200" dirty="0"/>
          </a:p>
        </p:txBody>
      </p:sp>
      <p:sp>
        <p:nvSpPr>
          <p:cNvPr id="20482" name="Title 1"/>
          <p:cNvSpPr>
            <a:spLocks noGrp="1"/>
          </p:cNvSpPr>
          <p:nvPr>
            <p:ph type="title"/>
          </p:nvPr>
        </p:nvSpPr>
        <p:spPr/>
        <p:txBody>
          <a:bodyPr/>
          <a:lstStyle/>
          <a:p>
            <a:r>
              <a:rPr lang="en-US" altLang="en-US" sz="4000"/>
              <a:t>Survey and Waiver</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p:txBody>
          <a:bodyPr/>
          <a:lstStyle/>
          <a:p>
            <a:r>
              <a:rPr lang="en-US" altLang="en-US" sz="2400" dirty="0"/>
              <a:t>If you have an Alarm that will not test properly</a:t>
            </a:r>
          </a:p>
          <a:p>
            <a:pPr lvl="1"/>
            <a:r>
              <a:rPr lang="en-US" altLang="en-US" sz="2400" dirty="0"/>
              <a:t>Hold test button for at least 5 seconds for alarm to sound</a:t>
            </a:r>
          </a:p>
          <a:p>
            <a:r>
              <a:rPr lang="en-US" altLang="en-US" sz="2400" dirty="0"/>
              <a:t>Contact your Regional Injury Prevention Specialist </a:t>
            </a:r>
          </a:p>
          <a:p>
            <a:r>
              <a:rPr lang="en-US" altLang="en-US" sz="2400" dirty="0"/>
              <a:t>Alarms will be returned to Kidde for additional testing</a:t>
            </a:r>
          </a:p>
        </p:txBody>
      </p:sp>
      <p:sp>
        <p:nvSpPr>
          <p:cNvPr id="21506" name="Title 1"/>
          <p:cNvSpPr>
            <a:spLocks noGrp="1"/>
          </p:cNvSpPr>
          <p:nvPr>
            <p:ph type="title"/>
          </p:nvPr>
        </p:nvSpPr>
        <p:spPr/>
        <p:txBody>
          <a:bodyPr/>
          <a:lstStyle/>
          <a:p>
            <a:r>
              <a:rPr lang="en-US" altLang="en-US"/>
              <a:t>Defective Alarm</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10"/>
          <p:cNvSpPr>
            <a:spLocks noGrp="1" noChangeArrowheads="1"/>
          </p:cNvSpPr>
          <p:nvPr>
            <p:ph type="title"/>
          </p:nvPr>
        </p:nvSpPr>
        <p:spPr>
          <a:xfrm>
            <a:off x="1066800" y="533400"/>
            <a:ext cx="7740316" cy="461665"/>
          </a:xfrm>
        </p:spPr>
        <p:txBody>
          <a:bodyPr/>
          <a:lstStyle/>
          <a:p>
            <a:pPr algn="l"/>
            <a:r>
              <a:rPr lang="en-US" altLang="en-US" sz="2400" dirty="0"/>
              <a:t>Everyone Installing Alarms Should Review This Presentation.</a:t>
            </a:r>
          </a:p>
        </p:txBody>
      </p:sp>
      <p:sp>
        <p:nvSpPr>
          <p:cNvPr id="4099" name="Rectangle 11"/>
          <p:cNvSpPr>
            <a:spLocks noGrp="1" noChangeArrowheads="1"/>
          </p:cNvSpPr>
          <p:nvPr>
            <p:ph idx="1"/>
          </p:nvPr>
        </p:nvSpPr>
        <p:spPr>
          <a:xfrm>
            <a:off x="2590800" y="1446568"/>
            <a:ext cx="5943600" cy="3733800"/>
          </a:xfrm>
        </p:spPr>
        <p:txBody>
          <a:bodyPr/>
          <a:lstStyle/>
          <a:p>
            <a:r>
              <a:rPr lang="en-US" sz="2400" dirty="0"/>
              <a:t>To ensure there are working smoke alarms in every home in your community and all occupants have and practice an escape plan.</a:t>
            </a:r>
          </a:p>
          <a:p>
            <a:r>
              <a:rPr lang="en-US" sz="2400" dirty="0"/>
              <a:t>To be able to correctly install and explain alarm specifications to occupant</a:t>
            </a:r>
          </a:p>
          <a:p>
            <a:r>
              <a:rPr lang="en-US" sz="2400" dirty="0"/>
              <a:t>To understand and be able to explain symptoms of CO poisoning and CO safety tips.</a:t>
            </a:r>
          </a:p>
          <a:p>
            <a:endParaRPr lang="en-US" dirty="0"/>
          </a:p>
        </p:txBody>
      </p:sp>
      <p:sp>
        <p:nvSpPr>
          <p:cNvPr id="2" name="TextBox 1"/>
          <p:cNvSpPr txBox="1"/>
          <p:nvPr/>
        </p:nvSpPr>
        <p:spPr>
          <a:xfrm>
            <a:off x="2711116" y="5334000"/>
            <a:ext cx="6096000" cy="830997"/>
          </a:xfrm>
          <a:prstGeom prst="rect">
            <a:avLst/>
          </a:prstGeom>
          <a:noFill/>
        </p:spPr>
        <p:txBody>
          <a:bodyPr wrap="square" rtlCol="0">
            <a:spAutoFit/>
          </a:bodyPr>
          <a:lstStyle/>
          <a:p>
            <a:r>
              <a:rPr lang="en-US" b="1" dirty="0">
                <a:solidFill>
                  <a:srgbClr val="9E3927"/>
                </a:solidFill>
              </a:rPr>
              <a:t>When ready use right arrow button below to advance to the next slide</a:t>
            </a:r>
            <a:r>
              <a:rPr lang="en-US" dirty="0">
                <a:solidFill>
                  <a:srgbClr val="993300"/>
                </a:solidFill>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66800" y="381000"/>
            <a:ext cx="7620000" cy="1231106"/>
          </a:xfrm>
        </p:spPr>
        <p:txBody>
          <a:bodyPr/>
          <a:lstStyle/>
          <a:p>
            <a:pPr algn="l"/>
            <a:r>
              <a:rPr lang="en-US" altLang="en-US" dirty="0"/>
              <a:t>Carbon Monoxide (CO)</a:t>
            </a:r>
            <a:br>
              <a:rPr lang="en-US" altLang="en-US" dirty="0"/>
            </a:br>
            <a:r>
              <a:rPr lang="en-US" altLang="en-US" dirty="0"/>
              <a:t>Safety Tips</a:t>
            </a:r>
          </a:p>
        </p:txBody>
      </p:sp>
      <p:sp>
        <p:nvSpPr>
          <p:cNvPr id="3" name="Content Placeholder 2"/>
          <p:cNvSpPr>
            <a:spLocks noGrp="1"/>
          </p:cNvSpPr>
          <p:nvPr>
            <p:ph idx="1"/>
          </p:nvPr>
        </p:nvSpPr>
        <p:spPr/>
        <p:txBody>
          <a:bodyPr/>
          <a:lstStyle/>
          <a:p>
            <a:pPr marL="0" indent="0">
              <a:buFont typeface="Monotype Sorts" pitchFamily="2" charset="2"/>
              <a:buNone/>
              <a:defRPr/>
            </a:pPr>
            <a:r>
              <a:rPr lang="en-US" dirty="0"/>
              <a:t> </a:t>
            </a:r>
            <a:r>
              <a:rPr lang="en-US" sz="2400" dirty="0"/>
              <a:t>Visit </a:t>
            </a:r>
            <a:r>
              <a:rPr lang="en-US" sz="2400" dirty="0">
                <a:hlinkClick r:id="rId4"/>
              </a:rPr>
              <a:t>www.cpsc.gov</a:t>
            </a:r>
            <a:r>
              <a:rPr lang="en-US" sz="2400" dirty="0"/>
              <a:t> for additional CO safety tips, videos, resources, posters, flyers, etc.</a:t>
            </a:r>
          </a:p>
          <a:p>
            <a:pPr>
              <a:defRPr/>
            </a:pPr>
            <a:r>
              <a:rPr lang="en-US" sz="2400" dirty="0"/>
              <a:t> Have your home heating systems inspected and serviced annually</a:t>
            </a:r>
          </a:p>
          <a:p>
            <a:pPr>
              <a:defRPr/>
            </a:pPr>
            <a:r>
              <a:rPr lang="en-US" sz="2400" dirty="0"/>
              <a:t>Never use portable generators inside homes or garages.</a:t>
            </a:r>
          </a:p>
          <a:p>
            <a:pPr>
              <a:defRPr/>
            </a:pPr>
            <a:r>
              <a:rPr lang="en-US" sz="2400" dirty="0"/>
              <a:t>Never bring a charcoal grill into the house for heating or cooking. Do not barbeque in the garage</a:t>
            </a:r>
            <a:r>
              <a:rPr lang="en-US" dirty="0"/>
              <a:t>. </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66800" y="381000"/>
            <a:ext cx="7620000" cy="1231106"/>
          </a:xfrm>
        </p:spPr>
        <p:txBody>
          <a:bodyPr/>
          <a:lstStyle/>
          <a:p>
            <a:pPr algn="l"/>
            <a:r>
              <a:rPr lang="en-US" altLang="en-US" dirty="0"/>
              <a:t>Carbon Monoxide (CO) Safety Tips</a:t>
            </a:r>
          </a:p>
        </p:txBody>
      </p:sp>
      <p:sp>
        <p:nvSpPr>
          <p:cNvPr id="23555" name="Content Placeholder 2"/>
          <p:cNvSpPr>
            <a:spLocks noGrp="1"/>
          </p:cNvSpPr>
          <p:nvPr>
            <p:ph idx="1"/>
          </p:nvPr>
        </p:nvSpPr>
        <p:spPr/>
        <p:txBody>
          <a:bodyPr/>
          <a:lstStyle/>
          <a:p>
            <a:r>
              <a:rPr lang="en-US" altLang="en-US" sz="2400" dirty="0"/>
              <a:t>Never use a gas range or oven for heating. </a:t>
            </a:r>
          </a:p>
          <a:p>
            <a:r>
              <a:rPr lang="en-US" altLang="en-US" sz="2400" dirty="0"/>
              <a:t>Open the fireplace damper before lighting a fire and keep it open until the ashes are cool.</a:t>
            </a:r>
          </a:p>
          <a:p>
            <a:r>
              <a:rPr lang="en-US" altLang="en-US" sz="2400" dirty="0"/>
              <a:t>Install CO alarms in your home outside separate sleeping areas. </a:t>
            </a:r>
          </a:p>
          <a:p>
            <a:r>
              <a:rPr lang="en-US" altLang="en-US" sz="2400" dirty="0"/>
              <a:t>Know the symptoms of carbon monoxide poisoning. </a:t>
            </a:r>
          </a:p>
          <a:p>
            <a:endParaRPr lang="en-US" altLang="en-US" dirty="0"/>
          </a:p>
          <a:p>
            <a:endParaRPr lang="en-US" altLang="en-US" dirty="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p:txBody>
          <a:bodyPr/>
          <a:lstStyle/>
          <a:p>
            <a:pPr marL="0" indent="0">
              <a:buFont typeface="Monotype Sorts" pitchFamily="2" charset="2"/>
              <a:buNone/>
              <a:defRPr/>
            </a:pPr>
            <a:r>
              <a:rPr lang="en-US" sz="2400" dirty="0"/>
              <a:t>Let us know if one of the Smoke Alarms you installed alerted the resident to a fire.</a:t>
            </a:r>
          </a:p>
          <a:p>
            <a:pPr marL="0" indent="0">
              <a:buFont typeface="Monotype Sorts" pitchFamily="2" charset="2"/>
              <a:buNone/>
              <a:defRPr/>
            </a:pPr>
            <a:endParaRPr lang="en-US" sz="2400" dirty="0"/>
          </a:p>
          <a:p>
            <a:pPr marL="0" indent="0">
              <a:buFont typeface="Monotype Sorts" pitchFamily="2" charset="2"/>
              <a:buNone/>
              <a:defRPr/>
            </a:pPr>
            <a:r>
              <a:rPr lang="en-US" sz="2400" dirty="0"/>
              <a:t>Alarm Alerted Residence to Fire</a:t>
            </a:r>
          </a:p>
          <a:p>
            <a:pPr lvl="1">
              <a:defRPr/>
            </a:pPr>
            <a:r>
              <a:rPr lang="en-US" sz="2400" dirty="0"/>
              <a:t>Kitchen fire</a:t>
            </a:r>
          </a:p>
          <a:p>
            <a:pPr lvl="1">
              <a:defRPr/>
            </a:pPr>
            <a:r>
              <a:rPr lang="en-US" sz="2400" dirty="0"/>
              <a:t>Stove fire</a:t>
            </a:r>
          </a:p>
          <a:p>
            <a:pPr lvl="1">
              <a:defRPr/>
            </a:pPr>
            <a:r>
              <a:rPr lang="en-US" sz="2400" dirty="0"/>
              <a:t>Home fire</a:t>
            </a:r>
          </a:p>
          <a:p>
            <a:pPr lvl="1">
              <a:defRPr/>
            </a:pPr>
            <a:r>
              <a:rPr lang="en-US" sz="2400" dirty="0"/>
              <a:t>ANY fire</a:t>
            </a:r>
          </a:p>
          <a:p>
            <a:pPr lvl="1">
              <a:defRPr/>
            </a:pPr>
            <a:endParaRPr lang="en-US" sz="2400" dirty="0"/>
          </a:p>
          <a:p>
            <a:pPr>
              <a:defRPr/>
            </a:pPr>
            <a:r>
              <a:rPr lang="en-US" sz="2400" dirty="0"/>
              <a:t>ANY activation that alerted occupant of a fire please report to your Regional Injury Prevention Specialist.</a:t>
            </a:r>
            <a:endParaRPr lang="en-US" sz="2400" dirty="0">
              <a:solidFill>
                <a:schemeClr val="accent1">
                  <a:lumMod val="50000"/>
                </a:schemeClr>
              </a:solidFill>
            </a:endParaRPr>
          </a:p>
          <a:p>
            <a:pPr>
              <a:defRPr/>
            </a:pPr>
            <a:endParaRPr lang="en-US" dirty="0"/>
          </a:p>
          <a:p>
            <a:pPr marL="457200" lvl="1" indent="0">
              <a:buFontTx/>
              <a:buNone/>
              <a:defRPr/>
            </a:pPr>
            <a:endParaRPr lang="en-US" dirty="0"/>
          </a:p>
        </p:txBody>
      </p:sp>
      <p:sp>
        <p:nvSpPr>
          <p:cNvPr id="24578" name="Title 1"/>
          <p:cNvSpPr>
            <a:spLocks noGrp="1"/>
          </p:cNvSpPr>
          <p:nvPr>
            <p:ph type="title"/>
          </p:nvPr>
        </p:nvSpPr>
        <p:spPr/>
        <p:txBody>
          <a:bodyPr/>
          <a:lstStyle/>
          <a:p>
            <a:r>
              <a:rPr lang="en-US" altLang="en-US"/>
              <a:t>SAVES</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0" y="1295400"/>
            <a:ext cx="6096000" cy="4800600"/>
          </a:xfrm>
        </p:spPr>
        <p:txBody>
          <a:bodyPr/>
          <a:lstStyle/>
          <a:p>
            <a:pPr>
              <a:defRPr/>
            </a:pPr>
            <a:r>
              <a:rPr lang="en-US" dirty="0"/>
              <a:t>Additional alarms can be requested when Survey Forms are submitted.</a:t>
            </a:r>
          </a:p>
          <a:p>
            <a:pPr>
              <a:defRPr/>
            </a:pPr>
            <a:r>
              <a:rPr lang="en-US" dirty="0"/>
              <a:t>The Guidelines for Installation of Home Smoke Alarms are available in PDF format on the attachments tab in the upper right hand corner. </a:t>
            </a:r>
          </a:p>
          <a:p>
            <a:pPr marL="0" indent="0">
              <a:buFont typeface="Monotype Sorts" pitchFamily="2" charset="2"/>
              <a:buNone/>
              <a:defRPr/>
            </a:pPr>
            <a:endParaRPr lang="en-US" dirty="0"/>
          </a:p>
          <a:p>
            <a:pPr marL="0" indent="0">
              <a:buFont typeface="Monotype Sorts" pitchFamily="2" charset="2"/>
              <a:buNone/>
              <a:defRPr/>
            </a:pPr>
            <a:r>
              <a:rPr lang="en-US" dirty="0"/>
              <a:t>For more information please contact your Regional Injury Prevention Specialist regarding this Smoke Alarm Canvassing Grant.</a:t>
            </a:r>
          </a:p>
          <a:p>
            <a:pPr marL="0" indent="0" algn="ctr">
              <a:buFont typeface="Monotype Sorts" pitchFamily="2" charset="2"/>
              <a:buNone/>
              <a:defRPr/>
            </a:pPr>
            <a:r>
              <a:rPr lang="en-US" dirty="0"/>
              <a:t>THANK YOU!!!</a:t>
            </a:r>
          </a:p>
        </p:txBody>
      </p:sp>
      <p:sp>
        <p:nvSpPr>
          <p:cNvPr id="25602" name="Title 1"/>
          <p:cNvSpPr>
            <a:spLocks noGrp="1"/>
          </p:cNvSpPr>
          <p:nvPr>
            <p:ph type="title"/>
          </p:nvPr>
        </p:nvSpPr>
        <p:spPr/>
        <p:txBody>
          <a:bodyPr/>
          <a:lstStyle/>
          <a:p>
            <a:r>
              <a:rPr lang="en-US" altLang="en-US"/>
              <a:t>Alarms</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p:txBody>
          <a:bodyPr/>
          <a:lstStyle/>
          <a:p>
            <a:pPr>
              <a:defRPr/>
            </a:pPr>
            <a:r>
              <a:rPr lang="en-US" sz="2400" dirty="0"/>
              <a:t>Alert residence in advance that you will be installing alarms with door hangers, flyers, public service announcements, etc.</a:t>
            </a:r>
          </a:p>
          <a:p>
            <a:pPr>
              <a:defRPr/>
            </a:pPr>
            <a:r>
              <a:rPr lang="en-US" sz="2400" dirty="0"/>
              <a:t>Go into homes in pairs and not alone</a:t>
            </a:r>
          </a:p>
          <a:p>
            <a:pPr>
              <a:defRPr/>
            </a:pPr>
            <a:r>
              <a:rPr lang="en-US" sz="2400" dirty="0"/>
              <a:t>Have occupant go with you to each room where installing alarms</a:t>
            </a:r>
          </a:p>
          <a:p>
            <a:pPr>
              <a:defRPr/>
            </a:pPr>
            <a:r>
              <a:rPr lang="en-US" sz="2400" dirty="0"/>
              <a:t>Educate residence on fire prevention and CO safety</a:t>
            </a:r>
          </a:p>
          <a:p>
            <a:pPr>
              <a:defRPr/>
            </a:pPr>
            <a:r>
              <a:rPr lang="en-US" sz="2400" dirty="0"/>
              <a:t>Watch video for “how to” canvassing tips </a:t>
            </a:r>
            <a:r>
              <a:rPr lang="en-US" sz="1600" i="1" dirty="0">
                <a:hlinkClick r:id="rId4"/>
              </a:rPr>
              <a:t>http://www.ncdoi.com/OSFM/RPD/PT/Videos_Prevention.aspx?video=ymYMxjtcMSo&amp;Name=Smoke Alarm Canvassing Program</a:t>
            </a:r>
            <a:endParaRPr lang="en-US" sz="1600" i="1" dirty="0"/>
          </a:p>
          <a:p>
            <a:pPr>
              <a:defRPr/>
            </a:pPr>
            <a:endParaRPr lang="en-US" sz="1600" i="1" dirty="0"/>
          </a:p>
          <a:p>
            <a:pPr>
              <a:defRPr/>
            </a:pPr>
            <a:endParaRPr lang="en-US" dirty="0"/>
          </a:p>
          <a:p>
            <a:pPr marL="0" indent="0">
              <a:buFont typeface="Monotype Sorts" pitchFamily="2" charset="2"/>
              <a:buNone/>
              <a:defRPr/>
            </a:pPr>
            <a:endParaRPr lang="en-US" dirty="0"/>
          </a:p>
        </p:txBody>
      </p:sp>
      <p:sp>
        <p:nvSpPr>
          <p:cNvPr id="5122" name="Title 1"/>
          <p:cNvSpPr>
            <a:spLocks noGrp="1"/>
          </p:cNvSpPr>
          <p:nvPr>
            <p:ph type="title"/>
          </p:nvPr>
        </p:nvSpPr>
        <p:spPr>
          <a:xfrm>
            <a:off x="1143000" y="381000"/>
            <a:ext cx="8001000" cy="761999"/>
          </a:xfrm>
        </p:spPr>
        <p:txBody>
          <a:bodyPr/>
          <a:lstStyle/>
          <a:p>
            <a:r>
              <a:rPr lang="en-US" altLang="en-US" dirty="0"/>
              <a:t>Neighborhood Canvassing Tips</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p:txBody>
          <a:bodyPr/>
          <a:lstStyle/>
          <a:p>
            <a:pPr eaLnBrk="1" hangingPunct="1">
              <a:lnSpc>
                <a:spcPct val="80000"/>
              </a:lnSpc>
              <a:buSzPct val="100000"/>
              <a:buFont typeface="Wingdings" pitchFamily="2" charset="2"/>
              <a:buChar char="§"/>
              <a:defRPr/>
            </a:pPr>
            <a:r>
              <a:rPr kumimoji="0" lang="en-US" sz="2400" dirty="0"/>
              <a:t>The alarms being provided are 10 year Lithium Battery Tamper Proof Smoke Alarm.</a:t>
            </a:r>
          </a:p>
          <a:p>
            <a:pPr eaLnBrk="1" hangingPunct="1">
              <a:lnSpc>
                <a:spcPct val="80000"/>
              </a:lnSpc>
              <a:buClr>
                <a:srgbClr val="C00000"/>
              </a:buClr>
              <a:buSzPct val="100000"/>
              <a:buFont typeface="Wingdings" pitchFamily="2" charset="2"/>
              <a:buChar char="§"/>
              <a:defRPr/>
            </a:pPr>
            <a:r>
              <a:rPr kumimoji="0" lang="en-US" sz="2400" dirty="0"/>
              <a:t>Made to last ten-years, and then replace the alarm.</a:t>
            </a:r>
          </a:p>
          <a:p>
            <a:pPr eaLnBrk="1" hangingPunct="1">
              <a:lnSpc>
                <a:spcPct val="80000"/>
              </a:lnSpc>
              <a:buClr>
                <a:srgbClr val="C00000"/>
              </a:buClr>
              <a:buSzPct val="100000"/>
              <a:buFont typeface="Wingdings" pitchFamily="2" charset="2"/>
              <a:buChar char="§"/>
              <a:defRPr/>
            </a:pPr>
            <a:r>
              <a:rPr kumimoji="0" lang="en-US" sz="2400" dirty="0"/>
              <a:t>A sealed unit prevents removal of the lithium battery.</a:t>
            </a:r>
            <a:r>
              <a:rPr lang="en-US" sz="2400" dirty="0"/>
              <a:t> </a:t>
            </a:r>
          </a:p>
          <a:p>
            <a:pPr eaLnBrk="1" hangingPunct="1">
              <a:lnSpc>
                <a:spcPct val="80000"/>
              </a:lnSpc>
              <a:buClr>
                <a:srgbClr val="C00000"/>
              </a:buClr>
              <a:buSzPct val="100000"/>
              <a:buFont typeface="Wingdings" pitchFamily="2" charset="2"/>
              <a:buChar char="§"/>
              <a:defRPr/>
            </a:pPr>
            <a:r>
              <a:rPr lang="en-US" sz="2400" dirty="0"/>
              <a:t>Once activated the batteries will supply power to the alarm for the life of the alarm (10 years).</a:t>
            </a:r>
          </a:p>
          <a:p>
            <a:pPr eaLnBrk="1" hangingPunct="1">
              <a:lnSpc>
                <a:spcPct val="80000"/>
              </a:lnSpc>
              <a:buClr>
                <a:srgbClr val="C00000"/>
              </a:buClr>
              <a:buSzPct val="100000"/>
              <a:buFont typeface="Wingdings" pitchFamily="2" charset="2"/>
              <a:buChar char="§"/>
              <a:defRPr/>
            </a:pPr>
            <a:endParaRPr kumimoji="0" lang="en-US" sz="2400" dirty="0"/>
          </a:p>
          <a:p>
            <a:pPr marL="0" indent="0" eaLnBrk="1" hangingPunct="1">
              <a:lnSpc>
                <a:spcPct val="80000"/>
              </a:lnSpc>
              <a:buClr>
                <a:srgbClr val="C00000"/>
              </a:buClr>
              <a:buSzPct val="100000"/>
              <a:buFont typeface="Monotype Sorts" pitchFamily="2" charset="2"/>
              <a:buNone/>
              <a:defRPr/>
            </a:pPr>
            <a:endParaRPr kumimoji="0" lang="en-US" dirty="0"/>
          </a:p>
          <a:p>
            <a:pPr eaLnBrk="1" hangingPunct="1">
              <a:lnSpc>
                <a:spcPct val="80000"/>
              </a:lnSpc>
              <a:buClr>
                <a:srgbClr val="C00000"/>
              </a:buClr>
              <a:buSzPct val="100000"/>
              <a:buFont typeface="Wingdings" pitchFamily="2" charset="2"/>
              <a:buChar char="§"/>
              <a:defRPr/>
            </a:pPr>
            <a:endParaRPr kumimoji="0" lang="en-US" dirty="0"/>
          </a:p>
          <a:p>
            <a:pPr eaLnBrk="1" hangingPunct="1">
              <a:lnSpc>
                <a:spcPct val="80000"/>
              </a:lnSpc>
              <a:buClr>
                <a:srgbClr val="C00000"/>
              </a:buClr>
              <a:buSzPct val="100000"/>
              <a:buFont typeface="Wingdings" pitchFamily="2" charset="2"/>
              <a:buChar char="§"/>
              <a:defRPr/>
            </a:pPr>
            <a:endParaRPr kumimoji="0" lang="en-US" dirty="0"/>
          </a:p>
          <a:p>
            <a:pPr eaLnBrk="1" hangingPunct="1">
              <a:lnSpc>
                <a:spcPct val="80000"/>
              </a:lnSpc>
              <a:buClr>
                <a:srgbClr val="C00000"/>
              </a:buClr>
              <a:buSzPct val="100000"/>
              <a:buFont typeface="Wingdings" pitchFamily="2" charset="2"/>
              <a:buChar char="§"/>
              <a:defRPr/>
            </a:pPr>
            <a:endParaRPr kumimoji="0" lang="en-US" dirty="0"/>
          </a:p>
          <a:p>
            <a:pPr>
              <a:defRPr/>
            </a:pPr>
            <a:endParaRPr lang="en-US" dirty="0">
              <a:solidFill>
                <a:srgbClr val="CC3300"/>
              </a:solidFill>
            </a:endParaRPr>
          </a:p>
        </p:txBody>
      </p:sp>
      <p:sp>
        <p:nvSpPr>
          <p:cNvPr id="6146" name="Title 1"/>
          <p:cNvSpPr>
            <a:spLocks noGrp="1"/>
          </p:cNvSpPr>
          <p:nvPr>
            <p:ph type="title"/>
          </p:nvPr>
        </p:nvSpPr>
        <p:spPr>
          <a:xfrm>
            <a:off x="1143000" y="400050"/>
            <a:ext cx="8001000" cy="661720"/>
          </a:xfrm>
        </p:spPr>
        <p:txBody>
          <a:bodyPr/>
          <a:lstStyle/>
          <a:p>
            <a:r>
              <a:rPr lang="en-US" altLang="en-US" dirty="0"/>
              <a:t>About the Alarms</a:t>
            </a:r>
          </a:p>
        </p:txBody>
      </p:sp>
      <p:sp>
        <p:nvSpPr>
          <p:cNvPr id="6148" name="TextBox 3"/>
          <p:cNvSpPr txBox="1">
            <a:spLocks noChangeArrowheads="1"/>
          </p:cNvSpPr>
          <p:nvPr/>
        </p:nvSpPr>
        <p:spPr bwMode="auto">
          <a:xfrm>
            <a:off x="2957513" y="4876800"/>
            <a:ext cx="5638800" cy="1200150"/>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93300"/>
              </a:buClr>
              <a:buSzPct val="50000"/>
              <a:buFont typeface="Monotype Sorts" pitchFamily="2" charset="2"/>
              <a:buChar char="n"/>
              <a:defRPr kumimoji="1" sz="2800">
                <a:solidFill>
                  <a:schemeClr val="bg2"/>
                </a:solidFill>
                <a:latin typeface="Arial" charset="0"/>
              </a:defRPr>
            </a:lvl1pPr>
            <a:lvl2pPr marL="742950" indent="-285750">
              <a:spcBef>
                <a:spcPct val="20000"/>
              </a:spcBef>
              <a:buClr>
                <a:schemeClr val="bg2"/>
              </a:buClr>
              <a:buSzPct val="100000"/>
              <a:buChar char="–"/>
              <a:defRPr kumimoji="1" sz="2600">
                <a:solidFill>
                  <a:schemeClr val="bg2"/>
                </a:solidFill>
                <a:latin typeface="Arial" charset="0"/>
              </a:defRPr>
            </a:lvl2pPr>
            <a:lvl3pPr marL="1143000" indent="-228600">
              <a:spcBef>
                <a:spcPct val="20000"/>
              </a:spcBef>
              <a:buClr>
                <a:srgbClr val="993300"/>
              </a:buClr>
              <a:buSzPct val="75000"/>
              <a:buChar char="•"/>
              <a:defRPr kumimoji="1" sz="2400">
                <a:solidFill>
                  <a:schemeClr val="bg2"/>
                </a:solidFill>
                <a:latin typeface="Arial" charset="0"/>
              </a:defRPr>
            </a:lvl3pPr>
            <a:lvl4pPr marL="1600200" indent="-228600">
              <a:spcBef>
                <a:spcPct val="20000"/>
              </a:spcBef>
              <a:buClr>
                <a:schemeClr val="bg2"/>
              </a:buClr>
              <a:buSzPct val="100000"/>
              <a:defRPr kumimoji="1" sz="1000">
                <a:solidFill>
                  <a:srgbClr val="000000"/>
                </a:solidFill>
                <a:latin typeface="FrnkGothITC Bk BT" pitchFamily="34" charset="0"/>
                <a:cs typeface="Times New Roman" pitchFamily="18" charset="0"/>
              </a:defRPr>
            </a:lvl4pPr>
            <a:lvl5pPr marL="2057400" indent="-228600">
              <a:spcBef>
                <a:spcPct val="20000"/>
              </a:spcBef>
              <a:buClr>
                <a:schemeClr val="bg2"/>
              </a:buClr>
              <a:buSzPct val="100000"/>
              <a:buChar char="–"/>
              <a:defRPr kumimoji="1" sz="2000">
                <a:solidFill>
                  <a:schemeClr val="bg2"/>
                </a:solidFill>
                <a:latin typeface="Arial" charset="0"/>
                <a:cs typeface="Times New Roman" pitchFamily="18" charset="0"/>
              </a:defRPr>
            </a:lvl5pPr>
            <a:lvl6pPr marL="2514600" indent="-228600" eaLnBrk="0" fontAlgn="base" hangingPunct="0">
              <a:spcBef>
                <a:spcPct val="20000"/>
              </a:spcBef>
              <a:spcAft>
                <a:spcPct val="0"/>
              </a:spcAft>
              <a:buClr>
                <a:schemeClr val="bg2"/>
              </a:buClr>
              <a:buSzPct val="100000"/>
              <a:buChar char="–"/>
              <a:defRPr kumimoji="1" sz="2000">
                <a:solidFill>
                  <a:schemeClr val="bg2"/>
                </a:solidFill>
                <a:latin typeface="Arial" charset="0"/>
                <a:cs typeface="Times New Roman" pitchFamily="18" charset="0"/>
              </a:defRPr>
            </a:lvl6pPr>
            <a:lvl7pPr marL="2971800" indent="-228600" eaLnBrk="0" fontAlgn="base" hangingPunct="0">
              <a:spcBef>
                <a:spcPct val="20000"/>
              </a:spcBef>
              <a:spcAft>
                <a:spcPct val="0"/>
              </a:spcAft>
              <a:buClr>
                <a:schemeClr val="bg2"/>
              </a:buClr>
              <a:buSzPct val="100000"/>
              <a:buChar char="–"/>
              <a:defRPr kumimoji="1" sz="2000">
                <a:solidFill>
                  <a:schemeClr val="bg2"/>
                </a:solidFill>
                <a:latin typeface="Arial" charset="0"/>
                <a:cs typeface="Times New Roman" pitchFamily="18" charset="0"/>
              </a:defRPr>
            </a:lvl7pPr>
            <a:lvl8pPr marL="3429000" indent="-228600" eaLnBrk="0" fontAlgn="base" hangingPunct="0">
              <a:spcBef>
                <a:spcPct val="20000"/>
              </a:spcBef>
              <a:spcAft>
                <a:spcPct val="0"/>
              </a:spcAft>
              <a:buClr>
                <a:schemeClr val="bg2"/>
              </a:buClr>
              <a:buSzPct val="100000"/>
              <a:buChar char="–"/>
              <a:defRPr kumimoji="1" sz="2000">
                <a:solidFill>
                  <a:schemeClr val="bg2"/>
                </a:solidFill>
                <a:latin typeface="Arial" charset="0"/>
                <a:cs typeface="Times New Roman" pitchFamily="18" charset="0"/>
              </a:defRPr>
            </a:lvl8pPr>
            <a:lvl9pPr marL="3886200" indent="-228600" eaLnBrk="0" fontAlgn="base" hangingPunct="0">
              <a:spcBef>
                <a:spcPct val="20000"/>
              </a:spcBef>
              <a:spcAft>
                <a:spcPct val="0"/>
              </a:spcAft>
              <a:buClr>
                <a:schemeClr val="bg2"/>
              </a:buClr>
              <a:buSzPct val="100000"/>
              <a:buChar char="–"/>
              <a:defRPr kumimoji="1" sz="2000">
                <a:solidFill>
                  <a:schemeClr val="bg2"/>
                </a:solidFill>
                <a:latin typeface="Arial" charset="0"/>
                <a:cs typeface="Times New Roman" pitchFamily="18" charset="0"/>
              </a:defRPr>
            </a:lvl9pPr>
          </a:lstStyle>
          <a:p>
            <a:pPr algn="ctr">
              <a:spcBef>
                <a:spcPct val="0"/>
              </a:spcBef>
              <a:buClrTx/>
              <a:buSzTx/>
              <a:buFontTx/>
              <a:buNone/>
            </a:pPr>
            <a:r>
              <a:rPr kumimoji="0" lang="en-US" altLang="en-US" sz="2400" b="1" dirty="0">
                <a:solidFill>
                  <a:srgbClr val="993300"/>
                </a:solidFill>
                <a:latin typeface="Times New Roman" pitchFamily="18" charset="0"/>
              </a:rPr>
              <a:t>Caution residents that these alarms and batteries are sealed.  The cover is not removable!</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1" indent="0" eaLnBrk="1" hangingPunct="1">
              <a:buClr>
                <a:srgbClr val="A886E0"/>
              </a:buClr>
              <a:buSzPct val="70000"/>
              <a:buFontTx/>
              <a:buNone/>
              <a:defRPr/>
            </a:pPr>
            <a:r>
              <a:rPr kumimoji="0" lang="en-US" sz="2400" dirty="0"/>
              <a:t>Alarms are to be installed and not handed to occupant</a:t>
            </a:r>
          </a:p>
          <a:p>
            <a:pPr marL="457200" lvl="1" indent="0" eaLnBrk="1" hangingPunct="1">
              <a:buClr>
                <a:srgbClr val="A886E0"/>
              </a:buClr>
              <a:buSzPct val="70000"/>
              <a:buFontTx/>
              <a:buNone/>
              <a:defRPr/>
            </a:pPr>
            <a:endParaRPr kumimoji="0" lang="en-US" sz="2400" dirty="0"/>
          </a:p>
          <a:p>
            <a:pPr marL="457200" lvl="1" indent="0" eaLnBrk="1" hangingPunct="1">
              <a:buClr>
                <a:srgbClr val="A886E0"/>
              </a:buClr>
              <a:buSzPct val="70000"/>
              <a:buFontTx/>
              <a:buNone/>
              <a:defRPr/>
            </a:pPr>
            <a:r>
              <a:rPr kumimoji="0" lang="en-US" sz="2400" dirty="0"/>
              <a:t>Install an alarm in these locations:</a:t>
            </a:r>
          </a:p>
          <a:p>
            <a:pPr lvl="1" eaLnBrk="1" hangingPunct="1">
              <a:buClr>
                <a:srgbClr val="993300"/>
              </a:buClr>
              <a:buFont typeface="Wingdings" pitchFamily="2" charset="2"/>
              <a:buChar char="§"/>
              <a:defRPr/>
            </a:pPr>
            <a:r>
              <a:rPr kumimoji="0" lang="en-US" sz="2400" dirty="0"/>
              <a:t>Outside each separate sleeping area.</a:t>
            </a:r>
          </a:p>
          <a:p>
            <a:pPr lvl="1" eaLnBrk="1" hangingPunct="1">
              <a:buClr>
                <a:srgbClr val="990000"/>
              </a:buClr>
              <a:buFont typeface="Wingdings" pitchFamily="2" charset="2"/>
              <a:buChar char="§"/>
              <a:defRPr/>
            </a:pPr>
            <a:r>
              <a:rPr kumimoji="0" lang="en-US" sz="2400" dirty="0"/>
              <a:t>Inside each bedroom</a:t>
            </a:r>
          </a:p>
          <a:p>
            <a:pPr lvl="1" eaLnBrk="1" hangingPunct="1">
              <a:buClr>
                <a:srgbClr val="990000"/>
              </a:buClr>
              <a:buFont typeface="Wingdings" pitchFamily="2" charset="2"/>
              <a:buChar char="§"/>
              <a:defRPr/>
            </a:pPr>
            <a:r>
              <a:rPr kumimoji="0" lang="en-US" sz="2400" dirty="0"/>
              <a:t>Each level of the home</a:t>
            </a:r>
          </a:p>
          <a:p>
            <a:pPr lvl="1" eaLnBrk="1" hangingPunct="1">
              <a:buClr>
                <a:srgbClr val="990000"/>
              </a:buClr>
              <a:buFont typeface="Wingdings" pitchFamily="2" charset="2"/>
              <a:buChar char="§"/>
              <a:defRPr/>
            </a:pPr>
            <a:r>
              <a:rPr kumimoji="0" lang="en-US" sz="2400" dirty="0"/>
              <a:t>Include the basement.</a:t>
            </a:r>
          </a:p>
          <a:p>
            <a:pPr>
              <a:defRPr/>
            </a:pPr>
            <a:endParaRPr lang="en-US" dirty="0">
              <a:effectLst>
                <a:outerShdw blurRad="38100" dist="38100" dir="2700000" algn="tl">
                  <a:srgbClr val="000000">
                    <a:alpha val="43137"/>
                  </a:srgbClr>
                </a:outerShdw>
              </a:effectLst>
            </a:endParaRPr>
          </a:p>
        </p:txBody>
      </p:sp>
      <p:sp>
        <p:nvSpPr>
          <p:cNvPr id="7170" name="Title 1"/>
          <p:cNvSpPr>
            <a:spLocks noGrp="1"/>
          </p:cNvSpPr>
          <p:nvPr>
            <p:ph type="title"/>
          </p:nvPr>
        </p:nvSpPr>
        <p:spPr>
          <a:xfrm>
            <a:off x="1143000" y="381000"/>
            <a:ext cx="8001000" cy="761999"/>
          </a:xfrm>
        </p:spPr>
        <p:txBody>
          <a:bodyPr/>
          <a:lstStyle/>
          <a:p>
            <a:r>
              <a:rPr lang="en-US" altLang="en-US" dirty="0"/>
              <a:t>Placement of Alarms</a:t>
            </a:r>
          </a:p>
        </p:txBody>
      </p:sp>
      <p:sp>
        <p:nvSpPr>
          <p:cNvPr id="4" name="TextBox 3"/>
          <p:cNvSpPr txBox="1"/>
          <p:nvPr/>
        </p:nvSpPr>
        <p:spPr>
          <a:xfrm>
            <a:off x="3124200" y="5265737"/>
            <a:ext cx="4724400" cy="830263"/>
          </a:xfrm>
          <a:prstGeom prst="rect">
            <a:avLst/>
          </a:prstGeom>
          <a:noFill/>
          <a:ln w="28575">
            <a:solidFill>
              <a:srgbClr val="993300"/>
            </a:solidFill>
          </a:ln>
        </p:spPr>
        <p:txBody>
          <a:bodyPr>
            <a:spAutoFit/>
          </a:bodyPr>
          <a:lstStyle/>
          <a:p>
            <a:pPr algn="ctr">
              <a:defRPr/>
            </a:pPr>
            <a:r>
              <a:rPr lang="en-US" b="1" dirty="0">
                <a:solidFill>
                  <a:srgbClr val="993300"/>
                </a:solidFill>
                <a:latin typeface="+mn-lt"/>
              </a:rPr>
              <a:t>Maximum 6 alarms per home with this grant</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sz="2200" dirty="0">
                <a:cs typeface="Arial" pitchFamily="34" charset="0"/>
              </a:rPr>
              <a:t>Garages- Products of combustion are present</a:t>
            </a:r>
          </a:p>
          <a:p>
            <a:pPr>
              <a:defRPr/>
            </a:pPr>
            <a:r>
              <a:rPr lang="en-US" sz="2200" dirty="0">
                <a:cs typeface="Arial" pitchFamily="34" charset="0"/>
              </a:rPr>
              <a:t>Kitchens -Normal cooking may cause nuisance alarms. Avoid 3’ of door to kitchen</a:t>
            </a:r>
          </a:p>
          <a:p>
            <a:pPr>
              <a:defRPr/>
            </a:pPr>
            <a:r>
              <a:rPr lang="en-US" sz="2200" dirty="0">
                <a:cs typeface="Arial" pitchFamily="34" charset="0"/>
              </a:rPr>
              <a:t>Bathrooms -Moisture/steam can cause nuisance alarms- Avoid installing 3’ of the bathroom door with tub and shower</a:t>
            </a:r>
          </a:p>
          <a:p>
            <a:pPr>
              <a:defRPr/>
            </a:pPr>
            <a:r>
              <a:rPr lang="en-US" sz="2200" dirty="0">
                <a:cs typeface="Arial" pitchFamily="34" charset="0"/>
              </a:rPr>
              <a:t>Most attics, unless used as sleeping area</a:t>
            </a:r>
          </a:p>
          <a:p>
            <a:pPr>
              <a:defRPr/>
            </a:pPr>
            <a:r>
              <a:rPr lang="en-US" sz="2200" dirty="0">
                <a:cs typeface="Arial" pitchFamily="34" charset="0"/>
              </a:rPr>
              <a:t>Air supply ducts for heating or cooling </a:t>
            </a:r>
          </a:p>
          <a:p>
            <a:pPr>
              <a:defRPr/>
            </a:pPr>
            <a:r>
              <a:rPr lang="en-US" sz="2200" dirty="0">
                <a:cs typeface="Arial" pitchFamily="34" charset="0"/>
              </a:rPr>
              <a:t>Fluorescent lights may cause nuisance alarms</a:t>
            </a:r>
          </a:p>
          <a:p>
            <a:pPr>
              <a:defRPr/>
            </a:pPr>
            <a:endParaRPr lang="en-US" sz="2000" dirty="0">
              <a:cs typeface="Arial" pitchFamily="34" charset="0"/>
            </a:endParaRPr>
          </a:p>
          <a:p>
            <a:pPr>
              <a:defRPr/>
            </a:pPr>
            <a:endParaRPr lang="en-US" dirty="0">
              <a:solidFill>
                <a:srgbClr val="CC3300"/>
              </a:solidFill>
            </a:endParaRPr>
          </a:p>
        </p:txBody>
      </p:sp>
      <p:sp>
        <p:nvSpPr>
          <p:cNvPr id="8194" name="Title 1"/>
          <p:cNvSpPr>
            <a:spLocks noGrp="1"/>
          </p:cNvSpPr>
          <p:nvPr>
            <p:ph type="title"/>
          </p:nvPr>
        </p:nvSpPr>
        <p:spPr/>
        <p:txBody>
          <a:bodyPr/>
          <a:lstStyle/>
          <a:p>
            <a:r>
              <a:rPr lang="en-US" altLang="en-US"/>
              <a:t>Avoid these areas  </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p:cNvPicPr>
            <a:picLocks noGrp="1" noChangeAspect="1" noChangeArrowheads="1"/>
          </p:cNvPicPr>
          <p:nvPr>
            <p:ph idx="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3429000" y="1240161"/>
            <a:ext cx="4804064" cy="4322439"/>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Title 1"/>
          <p:cNvSpPr>
            <a:spLocks noGrp="1"/>
          </p:cNvSpPr>
          <p:nvPr>
            <p:ph type="title"/>
          </p:nvPr>
        </p:nvSpPr>
        <p:spPr/>
        <p:txBody>
          <a:bodyPr/>
          <a:lstStyle/>
          <a:p>
            <a:r>
              <a:rPr lang="en-US" altLang="en-US"/>
              <a:t>Where to place alarms</a:t>
            </a:r>
          </a:p>
        </p:txBody>
      </p:sp>
      <p:sp>
        <p:nvSpPr>
          <p:cNvPr id="9220" name="Rectangle 1"/>
          <p:cNvSpPr>
            <a:spLocks noChangeArrowheads="1"/>
          </p:cNvSpPr>
          <p:nvPr/>
        </p:nvSpPr>
        <p:spPr bwMode="auto">
          <a:xfrm>
            <a:off x="2403475" y="5562600"/>
            <a:ext cx="541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93300"/>
              </a:buClr>
              <a:buSzPct val="50000"/>
              <a:buFont typeface="Monotype Sorts" pitchFamily="2" charset="2"/>
              <a:buChar char="n"/>
              <a:defRPr kumimoji="1" sz="2800">
                <a:solidFill>
                  <a:schemeClr val="bg2"/>
                </a:solidFill>
                <a:latin typeface="Arial" charset="0"/>
              </a:defRPr>
            </a:lvl1pPr>
            <a:lvl2pPr marL="742950" indent="-285750">
              <a:spcBef>
                <a:spcPct val="20000"/>
              </a:spcBef>
              <a:buClr>
                <a:schemeClr val="bg2"/>
              </a:buClr>
              <a:buSzPct val="100000"/>
              <a:buChar char="–"/>
              <a:defRPr kumimoji="1" sz="2600">
                <a:solidFill>
                  <a:schemeClr val="bg2"/>
                </a:solidFill>
                <a:latin typeface="Arial" charset="0"/>
              </a:defRPr>
            </a:lvl2pPr>
            <a:lvl3pPr marL="1143000" indent="-228600">
              <a:spcBef>
                <a:spcPct val="20000"/>
              </a:spcBef>
              <a:buClr>
                <a:srgbClr val="993300"/>
              </a:buClr>
              <a:buSzPct val="75000"/>
              <a:buChar char="•"/>
              <a:defRPr kumimoji="1" sz="2400">
                <a:solidFill>
                  <a:schemeClr val="bg2"/>
                </a:solidFill>
                <a:latin typeface="Arial" charset="0"/>
              </a:defRPr>
            </a:lvl3pPr>
            <a:lvl4pPr marL="1600200" indent="-228600">
              <a:spcBef>
                <a:spcPct val="20000"/>
              </a:spcBef>
              <a:buClr>
                <a:schemeClr val="bg2"/>
              </a:buClr>
              <a:buSzPct val="100000"/>
              <a:defRPr kumimoji="1" sz="1000">
                <a:solidFill>
                  <a:srgbClr val="000000"/>
                </a:solidFill>
                <a:latin typeface="FrnkGothITC Bk BT" pitchFamily="34" charset="0"/>
                <a:cs typeface="Times New Roman" pitchFamily="18" charset="0"/>
              </a:defRPr>
            </a:lvl4pPr>
            <a:lvl5pPr marL="2057400" indent="-228600">
              <a:spcBef>
                <a:spcPct val="20000"/>
              </a:spcBef>
              <a:buClr>
                <a:schemeClr val="bg2"/>
              </a:buClr>
              <a:buSzPct val="100000"/>
              <a:buChar char="–"/>
              <a:defRPr kumimoji="1" sz="2000">
                <a:solidFill>
                  <a:schemeClr val="bg2"/>
                </a:solidFill>
                <a:latin typeface="Arial" charset="0"/>
                <a:cs typeface="Times New Roman" pitchFamily="18" charset="0"/>
              </a:defRPr>
            </a:lvl5pPr>
            <a:lvl6pPr marL="2514600" indent="-228600" eaLnBrk="0" fontAlgn="base" hangingPunct="0">
              <a:spcBef>
                <a:spcPct val="20000"/>
              </a:spcBef>
              <a:spcAft>
                <a:spcPct val="0"/>
              </a:spcAft>
              <a:buClr>
                <a:schemeClr val="bg2"/>
              </a:buClr>
              <a:buSzPct val="100000"/>
              <a:buChar char="–"/>
              <a:defRPr kumimoji="1" sz="2000">
                <a:solidFill>
                  <a:schemeClr val="bg2"/>
                </a:solidFill>
                <a:latin typeface="Arial" charset="0"/>
                <a:cs typeface="Times New Roman" pitchFamily="18" charset="0"/>
              </a:defRPr>
            </a:lvl6pPr>
            <a:lvl7pPr marL="2971800" indent="-228600" eaLnBrk="0" fontAlgn="base" hangingPunct="0">
              <a:spcBef>
                <a:spcPct val="20000"/>
              </a:spcBef>
              <a:spcAft>
                <a:spcPct val="0"/>
              </a:spcAft>
              <a:buClr>
                <a:schemeClr val="bg2"/>
              </a:buClr>
              <a:buSzPct val="100000"/>
              <a:buChar char="–"/>
              <a:defRPr kumimoji="1" sz="2000">
                <a:solidFill>
                  <a:schemeClr val="bg2"/>
                </a:solidFill>
                <a:latin typeface="Arial" charset="0"/>
                <a:cs typeface="Times New Roman" pitchFamily="18" charset="0"/>
              </a:defRPr>
            </a:lvl7pPr>
            <a:lvl8pPr marL="3429000" indent="-228600" eaLnBrk="0" fontAlgn="base" hangingPunct="0">
              <a:spcBef>
                <a:spcPct val="20000"/>
              </a:spcBef>
              <a:spcAft>
                <a:spcPct val="0"/>
              </a:spcAft>
              <a:buClr>
                <a:schemeClr val="bg2"/>
              </a:buClr>
              <a:buSzPct val="100000"/>
              <a:buChar char="–"/>
              <a:defRPr kumimoji="1" sz="2000">
                <a:solidFill>
                  <a:schemeClr val="bg2"/>
                </a:solidFill>
                <a:latin typeface="Arial" charset="0"/>
                <a:cs typeface="Times New Roman" pitchFamily="18" charset="0"/>
              </a:defRPr>
            </a:lvl8pPr>
            <a:lvl9pPr marL="3886200" indent="-228600" eaLnBrk="0" fontAlgn="base" hangingPunct="0">
              <a:spcBef>
                <a:spcPct val="20000"/>
              </a:spcBef>
              <a:spcAft>
                <a:spcPct val="0"/>
              </a:spcAft>
              <a:buClr>
                <a:schemeClr val="bg2"/>
              </a:buClr>
              <a:buSzPct val="100000"/>
              <a:buChar char="–"/>
              <a:defRPr kumimoji="1" sz="2000">
                <a:solidFill>
                  <a:schemeClr val="bg2"/>
                </a:solidFill>
                <a:latin typeface="Arial" charset="0"/>
                <a:cs typeface="Times New Roman" pitchFamily="18" charset="0"/>
              </a:defRPr>
            </a:lvl9pPr>
          </a:lstStyle>
          <a:p>
            <a:pPr algn="ctr">
              <a:spcBef>
                <a:spcPct val="0"/>
              </a:spcBef>
              <a:buClrTx/>
              <a:buSzTx/>
              <a:buFontTx/>
              <a:buNone/>
            </a:pPr>
            <a:r>
              <a:rPr kumimoji="0" lang="en-US" altLang="en-US" sz="2400">
                <a:solidFill>
                  <a:srgbClr val="000000"/>
                </a:solidFill>
                <a:cs typeface="Arial" charset="0"/>
              </a:rPr>
              <a:t>Mounting the alarm on the ceiling in the center of the room places it closest to all points in the room.</a:t>
            </a:r>
            <a:endParaRPr kumimoji="0" lang="en-US" altLang="en-US" sz="2400">
              <a:solidFill>
                <a:schemeClr val="tx1"/>
              </a:solidFill>
              <a:cs typeface="Arial" charset="0"/>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a:t>Where to place alarms</a:t>
            </a:r>
          </a:p>
        </p:txBody>
      </p:sp>
      <p:pic>
        <p:nvPicPr>
          <p:cNvPr id="10243" name="Picture 2"/>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l="50647" t="30623" r="32393" b="26445"/>
          <a:stretch>
            <a:fillRect/>
          </a:stretch>
        </p:blipFill>
        <p:spPr bwMode="auto">
          <a:xfrm>
            <a:off x="2895600" y="1143000"/>
            <a:ext cx="4419600" cy="557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p:cNvPicPr>
            <a:picLocks noGrp="1" noChangeAspect="1" noChangeArrowheads="1"/>
          </p:cNvPicPr>
          <p:nvPr>
            <p:ph idx="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3962400" y="4326075"/>
            <a:ext cx="3356198" cy="2515883"/>
          </a:xfrm>
          <a:noFill/>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 name="Title 1"/>
          <p:cNvSpPr>
            <a:spLocks noGrp="1"/>
          </p:cNvSpPr>
          <p:nvPr>
            <p:ph type="title"/>
          </p:nvPr>
        </p:nvSpPr>
        <p:spPr/>
        <p:txBody>
          <a:bodyPr/>
          <a:lstStyle/>
          <a:p>
            <a:r>
              <a:rPr lang="en-US" altLang="en-US"/>
              <a:t>Mobile Homes	</a:t>
            </a:r>
          </a:p>
        </p:txBody>
      </p:sp>
      <p:sp>
        <p:nvSpPr>
          <p:cNvPr id="4" name="Rectangle 3"/>
          <p:cNvSpPr/>
          <p:nvPr/>
        </p:nvSpPr>
        <p:spPr>
          <a:xfrm>
            <a:off x="2743200" y="1143001"/>
            <a:ext cx="5867400" cy="3170099"/>
          </a:xfrm>
          <a:prstGeom prst="rect">
            <a:avLst/>
          </a:prstGeom>
        </p:spPr>
        <p:txBody>
          <a:bodyPr wrap="square">
            <a:spAutoFit/>
          </a:bodyPr>
          <a:lstStyle/>
          <a:p>
            <a:pPr eaLnBrk="1" fontAlgn="auto" hangingPunct="1">
              <a:spcBef>
                <a:spcPts val="0"/>
              </a:spcBef>
              <a:spcAft>
                <a:spcPts val="0"/>
              </a:spcAft>
              <a:defRPr/>
            </a:pPr>
            <a:r>
              <a:rPr lang="en-US" sz="2000" kern="0" dirty="0">
                <a:solidFill>
                  <a:schemeClr val="bg2"/>
                </a:solidFill>
                <a:latin typeface="Arial" charset="0"/>
              </a:rPr>
              <a:t>Many older mobile homes built before 1978 have little or no insulation compared to present standards.  If there is little insulation or if you are unsure about insulation, install the alarms on the walls. Extreme heat or cold can be transferred from the outside to the inside through poorly insulated walls and roof.  This may create a thermal barrier which can prevent the smoke from reaching an alarm mounted on the ceiling.  In such units install the smoke alarm on an inside wall.</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COUNT" val="2"/>
  <p:tag name="ARTICULATE_REFERENCE_TYPE_1" val="1"/>
  <p:tag name="ARTICULATE_REFERENCE_TITLE_1" val="Smoke Alarms Grants PPT"/>
  <p:tag name="ARTICULATE_REFERENCE_1" val="C:\Users\daustin\Desktop\Articulate\SmokeAlarms\Smoke Alarm Grants PPT.pptx"/>
  <p:tag name="ARTICULATE_REFERENCE_TYPE_2" val="1"/>
  <p:tag name="ARTICULATE_REFERENCE_TITLE_2" val="Guidelines for GRANTS  Installation of Home Smoke Alarms"/>
  <p:tag name="ARTICULATE_REFERENCE_2" val="C:\Users\daustin\Desktop\Articulate\SmokeAlarms\Guidelines for GRANTS  Installation of Home Smoke Alarms.pdf"/>
  <p:tag name="PRESENTATION_PLAYLIST_COUNT" val="0"/>
  <p:tag name="PRESENTATION_PRESENTER_SLIDE_LEVEL" val="0"/>
  <p:tag name="ENGAGE_TAB_COUNT" val="1"/>
  <p:tag name="ENGAGE_INTERACTION_TITLE_1" val="Help"/>
  <p:tag name="ENGAGE_INTERACTION_FILENAME_1" val="C:\Users\daustin\Desktop\Articulate\Board Member Boot Camp\Rebecca\SD\Help.intr"/>
  <p:tag name="ENGAGE_INTERACTION_PAUSE_1" val="1"/>
  <p:tag name="ENGAGE_INTERACTION_ID_1" val="ae26a"/>
  <p:tag name="ENGAGE_INTERACTION_TABNAME_1" val="HELP"/>
  <p:tag name="ENGAGE_LAST_MODIFY_DATE_1" val="41432.6830902778"/>
  <p:tag name="AQP_PASS_ACTION_1" val="0"/>
  <p:tag name="AQP_FAIL_ACTION_1" val="0"/>
  <p:tag name="AQP_PASS_SCORE_1" val="0"/>
  <p:tag name="AQP_TRAP_1" val="0"/>
  <p:tag name="AQP_ATTEMPTS_1" val="0"/>
  <p:tag name="ENGAGE_INTERACTION_GUID_1" val="4f8ccdd2-de92-4b50-94e9-173f3e3bd85e"/>
  <p:tag name="PRESENTER_PREVIEW_END" val="23"/>
  <p:tag name="ARTICULATE_PRESENTER_VERSION" val="6"/>
  <p:tag name="PUBLISH_TITLE" val="Smoke Alarm Installation Program Training"/>
  <p:tag name="ARTICULATE_PUBLISH_PATH" val="C:\Users\daustin\Desktop\Articulate\SmokeAlarms\AD"/>
  <p:tag name="ARTICULATE_LOGO" val="(None selected)"/>
  <p:tag name="ARTICULATE_PRESENTER" val="(None selected)"/>
  <p:tag name="ARTICULATE_PRESENTER_GUID" val="9869030842"/>
  <p:tag name="ARTICULATE_LMS" val="0"/>
  <p:tag name="ARTICULATE_TEMPLATE" val="OSFM(NoSideBarFree)"/>
  <p:tag name="ARTICULATE_TEMPLATE_GUID" val="6d5a84de-5557-4063-a78b-371946a90d7d"/>
  <p:tag name="LMS_PUBLISH" val="No"/>
  <p:tag name="PRESENTER_PREVIEW_MODE" val="0"/>
  <p:tag name="PRESENTER_PREVIEW_START" val="1"/>
  <p:tag name="LAUNCHINNEWWINDOW" val="0"/>
  <p:tag name="LASTPUBLISHED" val="C:\Users\daustin\Desktop\Articulate\SmokeAlarms\AD\Smoke Alarm Installation Program Training\player.html"/>
  <p:tag name="TAG_BACKING_FORM_KEY" val="788910-f:\articulate files\smokealarms\sd\smoke alarm grants.pptx"/>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c6968957-034c-46d8-a03f-4bd7b88d17dc"/>
  <p:tag name="ARTICULATE_SLIDE_PAUSE" val="1"/>
  <p:tag name="ARTICULATE_NAV_LEVEL" val="1"/>
  <p:tag name="ARTICULATE_PLAYLIST_ID" val="-1"/>
  <p:tag name="ARTICULATE_LOCK_SLIDE" val="0"/>
  <p:tag name="ARTICULATE_SLIDE_NAV" val="5"/>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c23c8541-7463-478a-ae19-bd1650bcc26c"/>
  <p:tag name="ARTICULATE_SLIDE_PAUSE" val="1"/>
  <p:tag name="ARTICULATE_NAV_LEVEL" val="1"/>
  <p:tag name="ARTICULATE_PLAYLIST_ID" val="-1"/>
  <p:tag name="ARTICULATE_LOCK_SLIDE" val="0"/>
  <p:tag name="ARTICULATE_SLIDE_NAV" val="6"/>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9bba2a7a-1cea-4628-ba10-5148958b1ae2"/>
  <p:tag name="ARTICULATE_SLIDE_PAUSE" val="1"/>
  <p:tag name="ARTICULATE_NAV_LEVEL" val="1"/>
  <p:tag name="ARTICULATE_PLAYLIST_ID" val="-1"/>
  <p:tag name="ARTICULATE_LOCK_SLIDE" val="0"/>
  <p:tag name="ARTICULATE_SLIDE_NAV" val="7"/>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ustin\AppData\Local\Temp\articulate\presenter\imgtemp\RKeFVQkw_files\slide0001_image001.png"/>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b869a8bb-8403-49ae-954c-22278f420b96"/>
  <p:tag name="ARTICULATE_SLIDE_PAUSE" val="1"/>
  <p:tag name="ARTICULATE_NAV_LEVEL" val="1"/>
  <p:tag name="ARTICULATE_PLAYLIST_ID" val="-1"/>
  <p:tag name="ARTICULATE_LOCK_SLIDE" val="0"/>
  <p:tag name="ARTICULATE_SLIDE_NAV" val="8"/>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5389337d-315c-4fe8-a99e-7c98ad6fefcf"/>
  <p:tag name="ARTICULATE_SLIDE_PAUSE" val="1"/>
  <p:tag name="ARTICULATE_NAV_LEVEL" val="1"/>
  <p:tag name="ARTICULATE_PLAYLIST_ID" val="-1"/>
  <p:tag name="ARTICULATE_LOCK_SLIDE" val="0"/>
  <p:tag name="ARTICULATE_SLIDE_NAV" val="9"/>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ustin\AppData\Local\Temp\articulate\presenter\imgtemp\oiZjgSUm_files\slide0001_image001.png"/>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6f86191b-74ae-4acc-95c7-6c52c3a37da7"/>
  <p:tag name="ARTICULATE_SLIDE_PAUSE" val="1"/>
  <p:tag name="ARTICULATE_NAV_LEVEL" val="1"/>
  <p:tag name="ARTICULATE_PLAYLIST_ID" val="-1"/>
  <p:tag name="ARTICULATE_LOCK_SLIDE" val="0"/>
  <p:tag name="ARTICULATE_SLIDE_NAV" val="10"/>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64ba8b98-234c-4233-a24f-6ead688d1167"/>
  <p:tag name="ARTICULATE_SLIDE_PAUSE" val="1"/>
  <p:tag name="ARTICULATE_NAV_LEVEL" val="1"/>
  <p:tag name="ARTICULATE_PLAYLIST_ID" val="-1"/>
  <p:tag name="ARTICULATE_LOCK_SLIDE" val="0"/>
  <p:tag name="ARTICULATE_SLIDE_NAV" val="11"/>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daustin\LOCALS~1\Temp\articulate\presenter\imgtemp\vdVOrwQE_files\slide0001_image001.jpg"/>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ed20dcf6-fa99-4b1c-84f6-a07ea57d20da"/>
  <p:tag name="ARTICULATE_SLIDE_PAUSE" val="1"/>
  <p:tag name="ARTICULATE_NAV_LEVEL" val="1"/>
  <p:tag name="ARTICULATE_PLAYLIST_ID" val="-1"/>
  <p:tag name="ARTICULATE_LOCK_SLIDE" val="0"/>
  <p:tag name="ARTICULATE_SLIDE_NAV" val="12"/>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8e448cbe-84e5-4941-9149-b33831c05180"/>
  <p:tag name="ARTICULATE_SLIDE_PAUSE" val="1"/>
  <p:tag name="ARTICULATE_NAV_LEVEL" val="1"/>
  <p:tag name="ARTICULATE_PLAYLIST_ID" val="-1"/>
  <p:tag name="ARTICULATE_LOCK_SLIDE" val="0"/>
  <p:tag name="ARTICULATE_SLIDE_NAV" val="13"/>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b87a5877-67b2-4c0e-8891-f515ad68004d"/>
  <p:tag name="ARTICULATE_SLIDE_PAUSE" val="1"/>
  <p:tag name="ARTICULATE_NAV_LEVEL" val="1"/>
  <p:tag name="ARTICULATE_PLAYLIST_ID" val="-1"/>
  <p:tag name="ARTICULATE_LOCK_SLIDE" val="0"/>
  <p:tag name="ARTICULATE_SLIDE_NAV" val="14"/>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287a390f-37f5-44ee-8e85-790efa638fce"/>
  <p:tag name="ARTICULATE_SLIDE_PAUSE" val="1"/>
  <p:tag name="ARTICULATE_NAV_LEVEL" val="1"/>
  <p:tag name="ARTICULATE_PLAYLIST_ID" val="-1"/>
  <p:tag name="ARTICULATE_LOCK_SLIDE" val="0"/>
  <p:tag name="ARTICULATE_SLIDE_NAV" val="15"/>
</p:tagLst>
</file>

<file path=ppt/tags/tag26.xml><?xml version="1.0" encoding="utf-8"?>
<p:tagLst xmlns:a="http://schemas.openxmlformats.org/drawingml/2006/main" xmlns:r="http://schemas.openxmlformats.org/officeDocument/2006/relationships" xmlns:p="http://schemas.openxmlformats.org/presentationml/2006/main">
  <p:tag name="ARTICULATE_SLIDE_GUID" val="2c5c5649-ea37-4103-997f-9572460e9012"/>
  <p:tag name="ARTICULATE_SLIDE_PAUSE" val="1"/>
  <p:tag name="ARTICULATE_NAV_LEVEL" val="1"/>
  <p:tag name="ARTICULATE_PLAYLIST_ID" val="-1"/>
  <p:tag name="ARTICULATE_LOCK_SLIDE" val="0"/>
  <p:tag name="ARTICULATE_SLIDE_NAV" val="16"/>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daustin\AppData\Local\Temp\articulate\presenter\imgtemp\7IKwlGzW_files\slide0001_image001.png"/>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daustin\LOCALS~1\Temp\articulate\presenter\imgtemp\1Fy6R93l_files\slide0001_image001.jpg"/>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1.xml><?xml version="1.0" encoding="utf-8"?>
<p:tagLst xmlns:a="http://schemas.openxmlformats.org/drawingml/2006/main" xmlns:r="http://schemas.openxmlformats.org/officeDocument/2006/relationships" xmlns:p="http://schemas.openxmlformats.org/presentationml/2006/main">
  <p:tag name="ARTICULATE_SLIDE_GUID" val="170a0740-06c6-4df4-ae7a-f5600f22cd0b"/>
  <p:tag name="ARTICULATE_SLIDE_PAUSE" val="1"/>
  <p:tag name="ARTICULATE_NAV_LEVEL" val="1"/>
  <p:tag name="ARTICULATE_PLAYLIST_ID" val="-1"/>
  <p:tag name="ARTICULATE_LOCK_SLIDE" val="0"/>
  <p:tag name="ARTICULATE_SLIDE_NAV" val="17"/>
</p:tagLst>
</file>

<file path=ppt/tags/tag32.xml><?xml version="1.0" encoding="utf-8"?>
<p:tagLst xmlns:a="http://schemas.openxmlformats.org/drawingml/2006/main" xmlns:r="http://schemas.openxmlformats.org/officeDocument/2006/relationships" xmlns:p="http://schemas.openxmlformats.org/presentationml/2006/main">
  <p:tag name="ARTICULATE_SLIDE_GUID" val="b560a030-377f-4474-83be-cf1c42b9f859"/>
  <p:tag name="ARTICULATE_SLIDE_PAUSE" val="1"/>
  <p:tag name="ARTICULATE_NAV_LEVEL" val="1"/>
  <p:tag name="ARTICULATE_PLAYLIST_ID" val="-1"/>
  <p:tag name="ARTICULATE_LOCK_SLIDE" val="0"/>
  <p:tag name="ARTICULATE_SLIDE_NAV" val="18"/>
</p:tagLst>
</file>

<file path=ppt/tags/tag33.xml><?xml version="1.0" encoding="utf-8"?>
<p:tagLst xmlns:a="http://schemas.openxmlformats.org/drawingml/2006/main" xmlns:r="http://schemas.openxmlformats.org/officeDocument/2006/relationships" xmlns:p="http://schemas.openxmlformats.org/presentationml/2006/main">
  <p:tag name="ARTICULATE_SLIDE_GUID" val="9815ce75-4050-4194-b140-e1247cdcceaa"/>
  <p:tag name="ARTICULATE_SLIDE_PAUSE" val="1"/>
  <p:tag name="ARTICULATE_NAV_LEVEL" val="1"/>
  <p:tag name="ARTICULATE_PLAYLIST_ID" val="-1"/>
  <p:tag name="ARTICULATE_LOCK_SLIDE" val="0"/>
  <p:tag name="ARTICULATE_SLIDE_NAV" val="19"/>
</p:tagLst>
</file>

<file path=ppt/tags/tag34.xml><?xml version="1.0" encoding="utf-8"?>
<p:tagLst xmlns:a="http://schemas.openxmlformats.org/drawingml/2006/main" xmlns:r="http://schemas.openxmlformats.org/officeDocument/2006/relationships" xmlns:p="http://schemas.openxmlformats.org/presentationml/2006/main">
  <p:tag name="ARTICULATE_SLIDE_GUID" val="df488294-0625-4394-bd1e-7254eda48a13"/>
  <p:tag name="ARTICULATE_SLIDE_PAUSE" val="1"/>
  <p:tag name="ARTICULATE_NAV_LEVEL" val="1"/>
  <p:tag name="ARTICULATE_PLAYLIST_ID" val="-1"/>
  <p:tag name="ARTICULATE_LOCK_SLIDE" val="0"/>
  <p:tag name="ARTICULATE_SLIDE_NAV" val="20"/>
</p:tagLst>
</file>

<file path=ppt/tags/tag35.xml><?xml version="1.0" encoding="utf-8"?>
<p:tagLst xmlns:a="http://schemas.openxmlformats.org/drawingml/2006/main" xmlns:r="http://schemas.openxmlformats.org/officeDocument/2006/relationships" xmlns:p="http://schemas.openxmlformats.org/presentationml/2006/main">
  <p:tag name="ARTICULATE_SLIDE_GUID" val="b35b620c-8b86-43d3-a1b0-8fc43e669987"/>
  <p:tag name="ARTICULATE_SLIDE_PAUSE" val="1"/>
  <p:tag name="ARTICULATE_NAV_LEVEL" val="1"/>
  <p:tag name="ARTICULATE_PLAYLIST_ID" val="-1"/>
  <p:tag name="ARTICULATE_LOCK_SLIDE" val="0"/>
  <p:tag name="ARTICULATE_SLIDE_NAV" val="21"/>
</p:tagLst>
</file>

<file path=ppt/tags/tag36.xml><?xml version="1.0" encoding="utf-8"?>
<p:tagLst xmlns:a="http://schemas.openxmlformats.org/drawingml/2006/main" xmlns:r="http://schemas.openxmlformats.org/officeDocument/2006/relationships" xmlns:p="http://schemas.openxmlformats.org/presentationml/2006/main">
  <p:tag name="ARTICULATE_SLIDE_GUID" val="17128073-a1cf-4a36-95b8-4e9a1ec0d232"/>
  <p:tag name="ARTICULATE_SLIDE_PAUSE" val="1"/>
  <p:tag name="ARTICULATE_NAV_LEVEL" val="1"/>
  <p:tag name="ARTICULATE_PLAYLIST_ID" val="-1"/>
  <p:tag name="ARTICULATE_LOCK_SLIDE" val="0"/>
  <p:tag name="ARTICULATE_SLIDE_NAV" val="22"/>
</p:tagLst>
</file>

<file path=ppt/tags/tag37.xml><?xml version="1.0" encoding="utf-8"?>
<p:tagLst xmlns:a="http://schemas.openxmlformats.org/drawingml/2006/main" xmlns:r="http://schemas.openxmlformats.org/officeDocument/2006/relationships" xmlns:p="http://schemas.openxmlformats.org/presentationml/2006/main">
  <p:tag name="ARTICULATE_SLIDE_GUID" val="3cb6db61-4b10-4fbc-ba5e-c8b0efe3d99b"/>
  <p:tag name="ARTICULATE_SLIDE_PAUSE" val="1"/>
  <p:tag name="ARTICULATE_NAV_LEVEL" val="1"/>
  <p:tag name="ARTICULATE_PLAYLIST_ID" val="-1"/>
  <p:tag name="ARTICULATE_LOCK_SLIDE" val="0"/>
  <p:tag name="ARTICULATE_SLIDE_NAV" val="23"/>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daustin\LOCALS~1\Temp\articulate\presenter\imgtemp\vdVOrwQE_files\slide0001_image001.jp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daustin\LOCALS~1\Temp\articulate\presenter\imgtemp\1Fy6R93l_files\slide0001_image001.jpg"/>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494f2455-7442-4d30-ae69-a3b5e51691f2"/>
  <p:tag name="ARTICULATE_SLIDE_PAUSE" val="0"/>
  <p:tag name="ARTICULATE_NAV_LEVEL" val="1"/>
  <p:tag name="ARTICULATE_PLAYLIST_ID" val="-1"/>
  <p:tag name="ARTICULATE_LOCK_SLIDE" val="0"/>
  <p:tag name="ARTICULATE_SLIDE_NAV" val="1"/>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648b8f84-0529-4284-b147-6d57b1cb4d96"/>
  <p:tag name="ARTICULATE_SLIDE_PAUSE" val="1"/>
  <p:tag name="ARTICULATE_NAV_LEVEL" val="1"/>
  <p:tag name="ARTICULATE_PLAYLIST_ID" val="-1"/>
  <p:tag name="ARTICULATE_LOCK_SLIDE" val="0"/>
  <p:tag name="ARTICULATE_SLIDE_NAV" val="2"/>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aaccdd57-9645-486d-9c9d-f9ce89a85ae1"/>
  <p:tag name="ARTICULATE_SLIDE_PAUSE" val="1"/>
  <p:tag name="ARTICULATE_NAV_LEVEL" val="1"/>
  <p:tag name="ARTICULATE_PLAYLIST_ID" val="-1"/>
  <p:tag name="ARTICULATE_LOCK_SLIDE" val="0"/>
  <p:tag name="ARTICULATE_SLIDE_NAV" val="3"/>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2acfb1d0-8657-4bf8-b016-2ffda8ca96e6"/>
  <p:tag name="ARTICULATE_SLIDE_PAUSE" val="1"/>
  <p:tag name="ARTICULATE_NAV_LEVEL" val="1"/>
  <p:tag name="ARTICULATE_PLAYLIST_ID" val="-1"/>
  <p:tag name="ARTICULATE_LOCK_SLIDE" val="0"/>
  <p:tag name="ARTICULATE_SLIDE_NAV" val="4"/>
</p:tagLst>
</file>

<file path=ppt/theme/theme1.xml><?xml version="1.0" encoding="utf-8"?>
<a:theme xmlns:a="http://schemas.openxmlformats.org/drawingml/2006/main" name="OSFM">
  <a:themeElements>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Large red flame">
  <a:themeElements>
    <a:clrScheme name="OSFMColors">
      <a:dk1>
        <a:srgbClr val="993300"/>
      </a:dk1>
      <a:lt1>
        <a:srgbClr val="FFFFFF"/>
      </a:lt1>
      <a:dk2>
        <a:srgbClr val="010000"/>
      </a:dk2>
      <a:lt2>
        <a:srgbClr val="FFFFFF"/>
      </a:lt2>
      <a:accent1>
        <a:srgbClr val="777777"/>
      </a:accent1>
      <a:accent2>
        <a:srgbClr val="00B050"/>
      </a:accent2>
      <a:accent3>
        <a:srgbClr val="FFFFFF"/>
      </a:accent3>
      <a:accent4>
        <a:srgbClr val="0070C0"/>
      </a:accent4>
      <a:accent5>
        <a:srgbClr val="002060"/>
      </a:accent5>
      <a:accent6>
        <a:srgbClr val="7030A0"/>
      </a:accent6>
      <a:hlink>
        <a:srgbClr val="004A78"/>
      </a:hlink>
      <a:folHlink>
        <a:srgbClr val="75A3D1"/>
      </a:folHlink>
    </a:clrScheme>
    <a:fontScheme name="OSFMTheme">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Small Red Flame with Shadow">
  <a:themeElements>
    <a:clrScheme name="OSFMColors">
      <a:dk1>
        <a:srgbClr val="993300"/>
      </a:dk1>
      <a:lt1>
        <a:srgbClr val="FFFFFF"/>
      </a:lt1>
      <a:dk2>
        <a:srgbClr val="010000"/>
      </a:dk2>
      <a:lt2>
        <a:srgbClr val="FFFFFF"/>
      </a:lt2>
      <a:accent1>
        <a:srgbClr val="777777"/>
      </a:accent1>
      <a:accent2>
        <a:srgbClr val="00B050"/>
      </a:accent2>
      <a:accent3>
        <a:srgbClr val="FFFFFF"/>
      </a:accent3>
      <a:accent4>
        <a:srgbClr val="0070C0"/>
      </a:accent4>
      <a:accent5>
        <a:srgbClr val="002060"/>
      </a:accent5>
      <a:accent6>
        <a:srgbClr val="7030A0"/>
      </a:accent6>
      <a:hlink>
        <a:srgbClr val="004A78"/>
      </a:hlink>
      <a:folHlink>
        <a:srgbClr val="75A3D1"/>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OSFM">
  <a:themeElements>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Large red flame">
  <a:themeElements>
    <a:clrScheme name="Custom 2">
      <a:dk1>
        <a:srgbClr val="010000"/>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Custom 1">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ge red flame">
  <a:themeElements>
    <a:clrScheme name="Custom 2">
      <a:dk1>
        <a:srgbClr val="010000"/>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19324C"/>
      </a:hlink>
      <a:folHlink>
        <a:srgbClr val="009999"/>
      </a:folHlink>
    </a:clrScheme>
    <a:fontScheme name="Custom 1">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d flame border">
  <a:themeElements>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rey flame border">
  <a:themeElements>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mall Grey flame">
  <a:themeElements>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mall Red Flame with Shadow">
  <a:themeElements>
    <a:clrScheme name="Custom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19324C"/>
      </a:hlink>
      <a:folHlink>
        <a:srgbClr val="75A3D1"/>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mall Grey Flame with shadow">
  <a:themeElements>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SFM">
  <a:themeElements>
    <a:clrScheme name="OSFMColors">
      <a:dk1>
        <a:srgbClr val="993300"/>
      </a:dk1>
      <a:lt1>
        <a:srgbClr val="FFFFFF"/>
      </a:lt1>
      <a:dk2>
        <a:srgbClr val="010000"/>
      </a:dk2>
      <a:lt2>
        <a:srgbClr val="FFFFFF"/>
      </a:lt2>
      <a:accent1>
        <a:srgbClr val="777777"/>
      </a:accent1>
      <a:accent2>
        <a:srgbClr val="00B050"/>
      </a:accent2>
      <a:accent3>
        <a:srgbClr val="FFFFFF"/>
      </a:accent3>
      <a:accent4>
        <a:srgbClr val="0070C0"/>
      </a:accent4>
      <a:accent5>
        <a:srgbClr val="002060"/>
      </a:accent5>
      <a:accent6>
        <a:srgbClr val="7030A0"/>
      </a:accent6>
      <a:hlink>
        <a:srgbClr val="004A78"/>
      </a:hlink>
      <a:folHlink>
        <a:srgbClr val="75A3D1"/>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Red flame border">
  <a:themeElements>
    <a:clrScheme name="OSFMColors">
      <a:dk1>
        <a:srgbClr val="993300"/>
      </a:dk1>
      <a:lt1>
        <a:srgbClr val="FFFFFF"/>
      </a:lt1>
      <a:dk2>
        <a:srgbClr val="010000"/>
      </a:dk2>
      <a:lt2>
        <a:srgbClr val="FFFFFF"/>
      </a:lt2>
      <a:accent1>
        <a:srgbClr val="777777"/>
      </a:accent1>
      <a:accent2>
        <a:srgbClr val="00B050"/>
      </a:accent2>
      <a:accent3>
        <a:srgbClr val="FFFFFF"/>
      </a:accent3>
      <a:accent4>
        <a:srgbClr val="0070C0"/>
      </a:accent4>
      <a:accent5>
        <a:srgbClr val="002060"/>
      </a:accent5>
      <a:accent6>
        <a:srgbClr val="7030A0"/>
      </a:accent6>
      <a:hlink>
        <a:srgbClr val="004A78"/>
      </a:hlink>
      <a:folHlink>
        <a:srgbClr val="75A3D1"/>
      </a:folHlink>
    </a:clrScheme>
    <a:fontScheme name="Generic (Online).pot">
      <a:majorFont>
        <a:latin typeface="FrnkGothITC Hv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Online).pot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pot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pot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OSFM</Template>
  <TotalTime>4048</TotalTime>
  <Words>1195</Words>
  <Application>Microsoft Office PowerPoint</Application>
  <PresentationFormat>On-screen Show (4:3)</PresentationFormat>
  <Paragraphs>164</Paragraphs>
  <Slides>23</Slides>
  <Notes>23</Notes>
  <HiddenSlides>0</HiddenSlides>
  <MMClips>0</MMClips>
  <ScaleCrop>false</ScaleCrop>
  <HeadingPairs>
    <vt:vector size="6" baseType="variant">
      <vt:variant>
        <vt:lpstr>Fonts Used</vt:lpstr>
      </vt:variant>
      <vt:variant>
        <vt:i4>7</vt:i4>
      </vt:variant>
      <vt:variant>
        <vt:lpstr>Theme</vt:lpstr>
      </vt:variant>
      <vt:variant>
        <vt:i4>13</vt:i4>
      </vt:variant>
      <vt:variant>
        <vt:lpstr>Slide Titles</vt:lpstr>
      </vt:variant>
      <vt:variant>
        <vt:i4>23</vt:i4>
      </vt:variant>
    </vt:vector>
  </HeadingPairs>
  <TitlesOfParts>
    <vt:vector size="43" baseType="lpstr">
      <vt:lpstr>Arial</vt:lpstr>
      <vt:lpstr>Calibri</vt:lpstr>
      <vt:lpstr>FrnkGothITC Bk BT</vt:lpstr>
      <vt:lpstr>FrnkGothITC Hv BT</vt:lpstr>
      <vt:lpstr>Monotype Sorts</vt:lpstr>
      <vt:lpstr>Times New Roman</vt:lpstr>
      <vt:lpstr>Wingdings</vt:lpstr>
      <vt:lpstr>OSFM</vt:lpstr>
      <vt:lpstr>Large red flame</vt:lpstr>
      <vt:lpstr>Red flame border</vt:lpstr>
      <vt:lpstr>Grey flame border</vt:lpstr>
      <vt:lpstr>Small Grey flame</vt:lpstr>
      <vt:lpstr>Small Red Flame with Shadow</vt:lpstr>
      <vt:lpstr>Small Grey Flame with shadow</vt:lpstr>
      <vt:lpstr>1_OSFM</vt:lpstr>
      <vt:lpstr>1_Red flame border</vt:lpstr>
      <vt:lpstr>1_Large red flame</vt:lpstr>
      <vt:lpstr>1_Small Red Flame with Shadow</vt:lpstr>
      <vt:lpstr>2_OSFM</vt:lpstr>
      <vt:lpstr>2_Large red flame</vt:lpstr>
      <vt:lpstr>Smoke Alarm Installation Program</vt:lpstr>
      <vt:lpstr>Everyone Installing Alarms Should Review This Presentation.</vt:lpstr>
      <vt:lpstr>Neighborhood Canvassing Tips</vt:lpstr>
      <vt:lpstr>About the Alarms</vt:lpstr>
      <vt:lpstr>Placement of Alarms</vt:lpstr>
      <vt:lpstr>Avoid these areas  </vt:lpstr>
      <vt:lpstr>Where to place alarms</vt:lpstr>
      <vt:lpstr>Where to place alarms</vt:lpstr>
      <vt:lpstr>Mobile Homes </vt:lpstr>
      <vt:lpstr>Equipment Needed</vt:lpstr>
      <vt:lpstr>Securing Alarm</vt:lpstr>
      <vt:lpstr>Activate Alarm</vt:lpstr>
      <vt:lpstr>Nuisance Alarms</vt:lpstr>
      <vt:lpstr>Testing and Maintenance</vt:lpstr>
      <vt:lpstr>Testing and Maintenance of Existing Alarms</vt:lpstr>
      <vt:lpstr>Fire Safety Materials</vt:lpstr>
      <vt:lpstr>Plan of Escape</vt:lpstr>
      <vt:lpstr>Survey and Waiver</vt:lpstr>
      <vt:lpstr>Defective Alarm</vt:lpstr>
      <vt:lpstr>Carbon Monoxide (CO) Safety Tips</vt:lpstr>
      <vt:lpstr>Carbon Monoxide (CO) Safety Tips</vt:lpstr>
      <vt:lpstr>SAVES</vt:lpstr>
      <vt:lpstr>Alarms</vt:lpstr>
    </vt:vector>
  </TitlesOfParts>
  <Company>NC Dept. of Insurance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Rescue</dc:title>
  <dc:creator>Trisha Tripp</dc:creator>
  <cp:lastModifiedBy>Cummings, Allison</cp:lastModifiedBy>
  <cp:revision>206</cp:revision>
  <dcterms:created xsi:type="dcterms:W3CDTF">2001-04-23T19:43:42Z</dcterms:created>
  <dcterms:modified xsi:type="dcterms:W3CDTF">2020-06-23T12:13:41Z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Smoke Alarm Grants powerpoint</vt:lpwstr>
  </property>
  <property fmtid="{D5CDD505-2E9C-101B-9397-08002B2CF9AE}" pid="4" name="ArticulateGUID">
    <vt:lpwstr>92F3156B-2FB9-4511-9DC2-7D539459C98A</vt:lpwstr>
  </property>
  <property fmtid="{D5CDD505-2E9C-101B-9397-08002B2CF9AE}" pid="5" name="ArticulateProjectFull">
    <vt:lpwstr>F:\Articulate Files\SmokeAlarms\SD\Smoke Alarm Grants.backup.ppta</vt:lpwstr>
  </property>
</Properties>
</file>