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1" r:id="rId1"/>
    <p:sldMasterId id="2147483688" r:id="rId2"/>
    <p:sldMasterId id="2147484171" r:id="rId3"/>
    <p:sldMasterId id="2147484180" r:id="rId4"/>
    <p:sldMasterId id="2147484184" r:id="rId5"/>
    <p:sldMasterId id="2147484196" r:id="rId6"/>
    <p:sldMasterId id="2147484199" r:id="rId7"/>
    <p:sldMasterId id="2147484228" r:id="rId8"/>
    <p:sldMasterId id="2147484239" r:id="rId9"/>
  </p:sldMasterIdLst>
  <p:notesMasterIdLst>
    <p:notesMasterId r:id="rId130"/>
  </p:notesMasterIdLst>
  <p:handoutMasterIdLst>
    <p:handoutMasterId r:id="rId131"/>
  </p:handoutMasterIdLst>
  <p:sldIdLst>
    <p:sldId id="400" r:id="rId10"/>
    <p:sldId id="529" r:id="rId11"/>
    <p:sldId id="419" r:id="rId12"/>
    <p:sldId id="405" r:id="rId13"/>
    <p:sldId id="407" r:id="rId14"/>
    <p:sldId id="552" r:id="rId15"/>
    <p:sldId id="406" r:id="rId16"/>
    <p:sldId id="557" r:id="rId17"/>
    <p:sldId id="504" r:id="rId18"/>
    <p:sldId id="553" r:id="rId19"/>
    <p:sldId id="408" r:id="rId20"/>
    <p:sldId id="558" r:id="rId21"/>
    <p:sldId id="409" r:id="rId22"/>
    <p:sldId id="554" r:id="rId23"/>
    <p:sldId id="410" r:id="rId24"/>
    <p:sldId id="505" r:id="rId25"/>
    <p:sldId id="411" r:id="rId26"/>
    <p:sldId id="416" r:id="rId27"/>
    <p:sldId id="415" r:id="rId28"/>
    <p:sldId id="412" r:id="rId29"/>
    <p:sldId id="414" r:id="rId30"/>
    <p:sldId id="561" r:id="rId31"/>
    <p:sldId id="560" r:id="rId32"/>
    <p:sldId id="364" r:id="rId33"/>
    <p:sldId id="360" r:id="rId34"/>
    <p:sldId id="559" r:id="rId35"/>
    <p:sldId id="545" r:id="rId36"/>
    <p:sldId id="467" r:id="rId37"/>
    <p:sldId id="420" r:id="rId38"/>
    <p:sldId id="530" r:id="rId39"/>
    <p:sldId id="551" r:id="rId40"/>
    <p:sldId id="555" r:id="rId41"/>
    <p:sldId id="550" r:id="rId42"/>
    <p:sldId id="562" r:id="rId43"/>
    <p:sldId id="556" r:id="rId44"/>
    <p:sldId id="589" r:id="rId45"/>
    <p:sldId id="503" r:id="rId46"/>
    <p:sldId id="523" r:id="rId47"/>
    <p:sldId id="563" r:id="rId48"/>
    <p:sldId id="524" r:id="rId49"/>
    <p:sldId id="525" r:id="rId50"/>
    <p:sldId id="526" r:id="rId51"/>
    <p:sldId id="564" r:id="rId52"/>
    <p:sldId id="565" r:id="rId53"/>
    <p:sldId id="567" r:id="rId54"/>
    <p:sldId id="568" r:id="rId55"/>
    <p:sldId id="566" r:id="rId56"/>
    <p:sldId id="569" r:id="rId57"/>
    <p:sldId id="600" r:id="rId58"/>
    <p:sldId id="604" r:id="rId59"/>
    <p:sldId id="611" r:id="rId60"/>
    <p:sldId id="608" r:id="rId61"/>
    <p:sldId id="609" r:id="rId62"/>
    <p:sldId id="602" r:id="rId63"/>
    <p:sldId id="605" r:id="rId64"/>
    <p:sldId id="610" r:id="rId65"/>
    <p:sldId id="601" r:id="rId66"/>
    <p:sldId id="606" r:id="rId67"/>
    <p:sldId id="603" r:id="rId68"/>
    <p:sldId id="607" r:id="rId69"/>
    <p:sldId id="570" r:id="rId70"/>
    <p:sldId id="430" r:id="rId71"/>
    <p:sldId id="510" r:id="rId72"/>
    <p:sldId id="511" r:id="rId73"/>
    <p:sldId id="549" r:id="rId74"/>
    <p:sldId id="572" r:id="rId75"/>
    <p:sldId id="514" r:id="rId76"/>
    <p:sldId id="573" r:id="rId77"/>
    <p:sldId id="574" r:id="rId78"/>
    <p:sldId id="571" r:id="rId79"/>
    <p:sldId id="575" r:id="rId80"/>
    <p:sldId id="576" r:id="rId81"/>
    <p:sldId id="577" r:id="rId82"/>
    <p:sldId id="581" r:id="rId83"/>
    <p:sldId id="580" r:id="rId84"/>
    <p:sldId id="590" r:id="rId85"/>
    <p:sldId id="542" r:id="rId86"/>
    <p:sldId id="501" r:id="rId87"/>
    <p:sldId id="543" r:id="rId88"/>
    <p:sldId id="500" r:id="rId89"/>
    <p:sldId id="582" r:id="rId90"/>
    <p:sldId id="583" r:id="rId91"/>
    <p:sldId id="502" r:id="rId92"/>
    <p:sldId id="544" r:id="rId93"/>
    <p:sldId id="477" r:id="rId94"/>
    <p:sldId id="541" r:id="rId95"/>
    <p:sldId id="259" r:id="rId96"/>
    <p:sldId id="260" r:id="rId97"/>
    <p:sldId id="264" r:id="rId98"/>
    <p:sldId id="387" r:id="rId99"/>
    <p:sldId id="274" r:id="rId100"/>
    <p:sldId id="276" r:id="rId101"/>
    <p:sldId id="586" r:id="rId102"/>
    <p:sldId id="597" r:id="rId103"/>
    <p:sldId id="591" r:id="rId104"/>
    <p:sldId id="598" r:id="rId105"/>
    <p:sldId id="599" r:id="rId106"/>
    <p:sldId id="585" r:id="rId107"/>
    <p:sldId id="578" r:id="rId108"/>
    <p:sldId id="592" r:id="rId109"/>
    <p:sldId id="593" r:id="rId110"/>
    <p:sldId id="594" r:id="rId111"/>
    <p:sldId id="595" r:id="rId112"/>
    <p:sldId id="596" r:id="rId113"/>
    <p:sldId id="584" r:id="rId114"/>
    <p:sldId id="579" r:id="rId115"/>
    <p:sldId id="587" r:id="rId116"/>
    <p:sldId id="532" r:id="rId117"/>
    <p:sldId id="534" r:id="rId118"/>
    <p:sldId id="533" r:id="rId119"/>
    <p:sldId id="538" r:id="rId120"/>
    <p:sldId id="539" r:id="rId121"/>
    <p:sldId id="540" r:id="rId122"/>
    <p:sldId id="547" r:id="rId123"/>
    <p:sldId id="548" r:id="rId124"/>
    <p:sldId id="588" r:id="rId125"/>
    <p:sldId id="494" r:id="rId126"/>
    <p:sldId id="356" r:id="rId127"/>
    <p:sldId id="546" r:id="rId128"/>
    <p:sldId id="536" r:id="rId129"/>
  </p:sldIdLst>
  <p:sldSz cx="9144000" cy="6858000" type="screen4x3"/>
  <p:notesSz cx="7010400" cy="9296400"/>
  <p:embeddedFontLst>
    <p:embeddedFont>
      <p:font typeface="Calibri" panose="020F0502020204030204" pitchFamily="34" charset="0"/>
      <p:regular r:id="rId132"/>
      <p:bold r:id="rId133"/>
      <p:italic r:id="rId134"/>
      <p:boldItalic r:id="rId135"/>
    </p:embeddedFont>
    <p:embeddedFont>
      <p:font typeface="Century Gothic" panose="020B0502020202020204" pitchFamily="34" charset="0"/>
      <p:regular r:id="rId136"/>
      <p:bold r:id="rId137"/>
      <p:italic r:id="rId138"/>
      <p:boldItalic r:id="rId139"/>
    </p:embeddedFont>
    <p:embeddedFont>
      <p:font typeface="Monotype Sorts" panose="020B0604020202020204"/>
      <p:regular r:id="rId140"/>
    </p:embeddedFont>
  </p:embeddedFontLst>
  <p:custDataLst>
    <p:tags r:id="rId14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0"/>
    <a:srgbClr val="993300"/>
    <a:srgbClr val="CC3300"/>
    <a:srgbClr val="990000"/>
    <a:srgbClr val="A50021"/>
    <a:srgbClr val="FFF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81258" autoAdjust="0"/>
  </p:normalViewPr>
  <p:slideViewPr>
    <p:cSldViewPr>
      <p:cViewPr varScale="1">
        <p:scale>
          <a:sx n="67" d="100"/>
          <a:sy n="67" d="100"/>
        </p:scale>
        <p:origin x="1264"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158"/>
    </p:cViewPr>
  </p:sorterViewPr>
  <p:notesViewPr>
    <p:cSldViewPr>
      <p:cViewPr varScale="1">
        <p:scale>
          <a:sx n="75" d="100"/>
          <a:sy n="75" d="100"/>
        </p:scale>
        <p:origin x="-2914"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font" Target="fonts/font2.fntdata"/><Relationship Id="rId138" Type="http://schemas.openxmlformats.org/officeDocument/2006/relationships/font" Target="fonts/font7.fntdata"/><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font" Target="fonts/font3.fntdata"/><Relationship Id="rId139" Type="http://schemas.openxmlformats.org/officeDocument/2006/relationships/font" Target="fonts/font8.fntdata"/><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openxmlformats.org/officeDocument/2006/relationships/font" Target="fonts/font6.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font" Target="fonts/font1.fntdata"/><Relationship Id="rId140" Type="http://schemas.openxmlformats.org/officeDocument/2006/relationships/font" Target="fonts/font9.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notesMaster" Target="notesMasters/notesMaster1.xml"/><Relationship Id="rId135" Type="http://schemas.openxmlformats.org/officeDocument/2006/relationships/font" Target="fonts/font4.fntdata"/><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handoutMaster" Target="handoutMasters/handoutMaster1.xml"/><Relationship Id="rId136" Type="http://schemas.openxmlformats.org/officeDocument/2006/relationships/font" Target="fonts/font5.fntdata"/><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2647" tIns="46324" rIns="92647" bIns="46324" rtlCol="0"/>
          <a:lstStyle>
            <a:lvl1pPr algn="r">
              <a:defRPr sz="1200"/>
            </a:lvl1pPr>
          </a:lstStyle>
          <a:p>
            <a:fld id="{46D7F7C7-DDFF-4096-A712-6581C565ED74}" type="datetimeFigureOut">
              <a:rPr lang="en-US" smtClean="0"/>
              <a:t>3/29/2021</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2647" tIns="46324" rIns="92647" bIns="46324" rtlCol="0" anchor="b"/>
          <a:lstStyle>
            <a:lvl1pPr algn="r">
              <a:defRPr sz="1200"/>
            </a:lvl1pPr>
          </a:lstStyle>
          <a:p>
            <a:fld id="{EDDBDAFA-2812-4A8A-B047-E45BA61BC18A}" type="slidenum">
              <a:rPr lang="en-US" smtClean="0"/>
              <a:t>‹#›</a:t>
            </a:fld>
            <a:endParaRPr lang="en-US"/>
          </a:p>
        </p:txBody>
      </p:sp>
    </p:spTree>
    <p:extLst>
      <p:ext uri="{BB962C8B-B14F-4D97-AF65-F5344CB8AC3E}">
        <p14:creationId xmlns:p14="http://schemas.microsoft.com/office/powerpoint/2010/main" val="296253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970938" y="1"/>
            <a:ext cx="3037840" cy="464980"/>
          </a:xfrm>
          <a:prstGeom prst="rect">
            <a:avLst/>
          </a:prstGeom>
        </p:spPr>
        <p:txBody>
          <a:bodyPr vert="horz" lIns="92647" tIns="46324" rIns="92647" bIns="46324" rtlCol="0"/>
          <a:lstStyle>
            <a:lvl1pPr algn="r" eaLnBrk="0" hangingPunct="0">
              <a:defRPr sz="1200"/>
            </a:lvl1pPr>
          </a:lstStyle>
          <a:p>
            <a:pPr>
              <a:defRPr/>
            </a:pPr>
            <a:fld id="{3E6B6CA6-D6F9-4978-9FCD-812BF29AEEF9}" type="datetimeFigureOut">
              <a:rPr lang="en-US"/>
              <a:pPr>
                <a:defRPr/>
              </a:pPr>
              <a:t>3/29/2021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pPr lvl="0"/>
            <a:endParaRPr lang="en-US" noProof="0" dirty="0"/>
          </a:p>
        </p:txBody>
      </p:sp>
      <p:sp>
        <p:nvSpPr>
          <p:cNvPr id="5" name="Notes Placeholder 4"/>
          <p:cNvSpPr>
            <a:spLocks noGrp="1"/>
          </p:cNvSpPr>
          <p:nvPr>
            <p:ph type="body" sz="quarter" idx="3"/>
          </p:nvPr>
        </p:nvSpPr>
        <p:spPr>
          <a:xfrm>
            <a:off x="701040" y="4416510"/>
            <a:ext cx="5608320" cy="4183220"/>
          </a:xfrm>
          <a:prstGeom prst="rect">
            <a:avLst/>
          </a:prstGeom>
        </p:spPr>
        <p:txBody>
          <a:bodyPr vert="horz" lIns="92647" tIns="46324" rIns="92647" bIns="463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23"/>
            <a:ext cx="3037840" cy="464980"/>
          </a:xfrm>
          <a:prstGeom prst="rect">
            <a:avLst/>
          </a:prstGeom>
        </p:spPr>
        <p:txBody>
          <a:bodyPr vert="horz" lIns="92647" tIns="46324" rIns="92647" bIns="46324"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970938" y="8829823"/>
            <a:ext cx="3037840" cy="464980"/>
          </a:xfrm>
          <a:prstGeom prst="rect">
            <a:avLst/>
          </a:prstGeom>
        </p:spPr>
        <p:txBody>
          <a:bodyPr vert="horz" wrap="square" lIns="92647" tIns="46324" rIns="92647" bIns="46324" numCol="1" anchor="b" anchorCtr="0" compatLnSpc="1">
            <a:prstTxWarp prst="textNoShape">
              <a:avLst/>
            </a:prstTxWarp>
          </a:bodyPr>
          <a:lstStyle>
            <a:lvl1pPr algn="r" eaLnBrk="0" hangingPunct="0">
              <a:defRPr sz="1200"/>
            </a:lvl1pPr>
          </a:lstStyle>
          <a:p>
            <a:fld id="{25D0CBDB-3CAA-4B39-9B0E-D782546B9DAF}" type="slidenum">
              <a:rPr lang="en-US" altLang="en-US"/>
              <a:pPr/>
              <a:t>‹#›</a:t>
            </a:fld>
            <a:endParaRPr lang="en-US" altLang="en-US"/>
          </a:p>
        </p:txBody>
      </p:sp>
    </p:spTree>
    <p:extLst>
      <p:ext uri="{BB962C8B-B14F-4D97-AF65-F5344CB8AC3E}">
        <p14:creationId xmlns:p14="http://schemas.microsoft.com/office/powerpoint/2010/main" val="4102568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preliminary information:</a:t>
            </a:r>
            <a:r>
              <a:rPr lang="en-US" baseline="0" dirty="0"/>
              <a:t> bathroom location, breaks will be given, lunch time, questions taken throughout presentation.  </a:t>
            </a:r>
          </a:p>
          <a:p>
            <a:r>
              <a:rPr lang="en-US" baseline="0" dirty="0"/>
              <a:t>Introduce yourself</a:t>
            </a:r>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a:t>
            </a:fld>
            <a:endParaRPr lang="en-US" altLang="en-US"/>
          </a:p>
        </p:txBody>
      </p:sp>
    </p:spTree>
    <p:extLst>
      <p:ext uri="{BB962C8B-B14F-4D97-AF65-F5344CB8AC3E}">
        <p14:creationId xmlns:p14="http://schemas.microsoft.com/office/powerpoint/2010/main" val="2429315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board decides</a:t>
            </a:r>
            <a:r>
              <a:rPr lang="en-US" baseline="0" dirty="0"/>
              <a:t> the following:</a:t>
            </a:r>
          </a:p>
          <a:p>
            <a:r>
              <a:rPr lang="en-US" baseline="0" dirty="0"/>
              <a:t>NC certifications – will talk more about that later</a:t>
            </a:r>
          </a:p>
          <a:p>
            <a:r>
              <a:rPr lang="en-US" baseline="0" dirty="0"/>
              <a:t>Set rules – examples would be the 3 year and 5 year rules for Instructor 1&amp;2 – also approve delivery agencies</a:t>
            </a:r>
          </a:p>
          <a:p>
            <a:r>
              <a:rPr lang="en-US" baseline="0" dirty="0"/>
              <a:t>Develop lesson plans – approve materials and content</a:t>
            </a:r>
          </a:p>
          <a:p>
            <a:r>
              <a:rPr lang="en-US" baseline="0" dirty="0"/>
              <a:t>Oversee Instructor conduct – Investigations into instructors and delivery agencies</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11</a:t>
            </a:fld>
            <a:endParaRPr lang="en-US" altLang="en-US"/>
          </a:p>
        </p:txBody>
      </p:sp>
    </p:spTree>
    <p:extLst>
      <p:ext uri="{BB962C8B-B14F-4D97-AF65-F5344CB8AC3E}">
        <p14:creationId xmlns:p14="http://schemas.microsoft.com/office/powerpoint/2010/main" val="229090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boards:</a:t>
            </a:r>
          </a:p>
          <a:p>
            <a:r>
              <a:rPr lang="en-US" dirty="0"/>
              <a:t>Workers Comp: handled workers comp rates</a:t>
            </a:r>
            <a:r>
              <a:rPr lang="en-US" baseline="0" dirty="0"/>
              <a:t> and dealings with the fire/rescue service</a:t>
            </a:r>
          </a:p>
          <a:p>
            <a:r>
              <a:rPr lang="en-US" baseline="0" dirty="0"/>
              <a:t>Arson Review Board – Handles CFI</a:t>
            </a:r>
          </a:p>
          <a:p>
            <a:r>
              <a:rPr lang="en-US" baseline="0" dirty="0"/>
              <a:t>Cert Board – Handles all NC Certifications other than previously mentioned</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12</a:t>
            </a:fld>
            <a:endParaRPr lang="en-US" altLang="en-US"/>
          </a:p>
        </p:txBody>
      </p:sp>
    </p:spTree>
    <p:extLst>
      <p:ext uri="{BB962C8B-B14F-4D97-AF65-F5344CB8AC3E}">
        <p14:creationId xmlns:p14="http://schemas.microsoft.com/office/powerpoint/2010/main" val="284044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OSFM is the paid department previously mentioned by General Statute</a:t>
            </a:r>
          </a:p>
          <a:p>
            <a:r>
              <a:rPr lang="en-US" dirty="0"/>
              <a:t>Answer to an elected official</a:t>
            </a:r>
          </a:p>
          <a:p>
            <a:r>
              <a:rPr lang="en-US" dirty="0"/>
              <a:t>Senior Deputy is on all boards</a:t>
            </a:r>
          </a:p>
          <a:p>
            <a:r>
              <a:rPr lang="en-US" dirty="0"/>
              <a:t>Here’s the website and phone number</a:t>
            </a:r>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13</a:t>
            </a:fld>
            <a:endParaRPr lang="en-US" altLang="en-US"/>
          </a:p>
        </p:txBody>
      </p:sp>
    </p:spTree>
    <p:extLst>
      <p:ext uri="{BB962C8B-B14F-4D97-AF65-F5344CB8AC3E}">
        <p14:creationId xmlns:p14="http://schemas.microsoft.com/office/powerpoint/2010/main" val="156015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OSFM is the paid department previously mentioned by General Statute</a:t>
            </a:r>
          </a:p>
          <a:p>
            <a:r>
              <a:rPr lang="en-US" dirty="0"/>
              <a:t>Answer to an elected official</a:t>
            </a:r>
          </a:p>
          <a:p>
            <a:r>
              <a:rPr lang="en-US" dirty="0"/>
              <a:t>Senior Deputy is on all boards</a:t>
            </a:r>
          </a:p>
          <a:p>
            <a:r>
              <a:rPr lang="en-US" dirty="0"/>
              <a:t>Here’s the website and phone number</a:t>
            </a:r>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14</a:t>
            </a:fld>
            <a:endParaRPr lang="en-US" altLang="en-US"/>
          </a:p>
        </p:txBody>
      </p:sp>
    </p:spTree>
    <p:extLst>
      <p:ext uri="{BB962C8B-B14F-4D97-AF65-F5344CB8AC3E}">
        <p14:creationId xmlns:p14="http://schemas.microsoft.com/office/powerpoint/2010/main" val="243773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Engineering and Codes, Manufactured Building, Risk Management</a:t>
            </a:r>
          </a:p>
          <a:p>
            <a:r>
              <a:rPr lang="en-US" dirty="0"/>
              <a:t>Fire/Rescue: Prevention and Grants, Training and Inspections, Fire</a:t>
            </a:r>
            <a:r>
              <a:rPr lang="en-US" baseline="0" dirty="0"/>
              <a:t> Rescue Commission Staff</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15</a:t>
            </a:fld>
            <a:endParaRPr lang="en-US" altLang="en-US"/>
          </a:p>
        </p:txBody>
      </p:sp>
    </p:spTree>
    <p:extLst>
      <p:ext uri="{BB962C8B-B14F-4D97-AF65-F5344CB8AC3E}">
        <p14:creationId xmlns:p14="http://schemas.microsoft.com/office/powerpoint/2010/main" val="399461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 handles the following</a:t>
            </a:r>
          </a:p>
          <a:p>
            <a:r>
              <a:rPr lang="en-US" dirty="0"/>
              <a:t>Also</a:t>
            </a:r>
            <a:r>
              <a:rPr lang="en-US" baseline="0" dirty="0"/>
              <a:t> the Fire and Life Safety Educators Association and Conference</a:t>
            </a:r>
            <a:endParaRPr lang="en-US" dirty="0"/>
          </a:p>
          <a:p>
            <a:r>
              <a:rPr lang="en-US" dirty="0"/>
              <a:t>Grants – handles relief</a:t>
            </a:r>
            <a:r>
              <a:rPr lang="en-US" baseline="0" dirty="0"/>
              <a:t> funds and state grants</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17</a:t>
            </a:fld>
            <a:endParaRPr lang="en-US" altLang="en-US"/>
          </a:p>
        </p:txBody>
      </p:sp>
    </p:spTree>
    <p:extLst>
      <p:ext uri="{BB962C8B-B14F-4D97-AF65-F5344CB8AC3E}">
        <p14:creationId xmlns:p14="http://schemas.microsoft.com/office/powerpoint/2010/main" val="192790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 serve as subject matter experts</a:t>
            </a:r>
          </a:p>
          <a:p>
            <a:r>
              <a:rPr lang="en-US" dirty="0"/>
              <a:t>Inspections – deal with ratings, during checks work with grants to maintain equipment</a:t>
            </a:r>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20</a:t>
            </a:fld>
            <a:endParaRPr lang="en-US" altLang="en-US"/>
          </a:p>
        </p:txBody>
      </p:sp>
    </p:spTree>
    <p:extLst>
      <p:ext uri="{BB962C8B-B14F-4D97-AF65-F5344CB8AC3E}">
        <p14:creationId xmlns:p14="http://schemas.microsoft.com/office/powerpoint/2010/main" val="214296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21</a:t>
            </a:fld>
            <a:endParaRPr lang="en-US" altLang="en-US"/>
          </a:p>
        </p:txBody>
      </p:sp>
    </p:spTree>
    <p:extLst>
      <p:ext uri="{BB962C8B-B14F-4D97-AF65-F5344CB8AC3E}">
        <p14:creationId xmlns:p14="http://schemas.microsoft.com/office/powerpoint/2010/main" val="395636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22</a:t>
            </a:fld>
            <a:endParaRPr lang="en-US" altLang="en-US"/>
          </a:p>
        </p:txBody>
      </p:sp>
    </p:spTree>
    <p:extLst>
      <p:ext uri="{BB962C8B-B14F-4D97-AF65-F5344CB8AC3E}">
        <p14:creationId xmlns:p14="http://schemas.microsoft.com/office/powerpoint/2010/main" val="279448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23</a:t>
            </a:fld>
            <a:endParaRPr lang="en-US" altLang="en-US"/>
          </a:p>
        </p:txBody>
      </p:sp>
    </p:spTree>
    <p:extLst>
      <p:ext uri="{BB962C8B-B14F-4D97-AF65-F5344CB8AC3E}">
        <p14:creationId xmlns:p14="http://schemas.microsoft.com/office/powerpoint/2010/main" val="225528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8AF95-3C30-481D-AFAA-BE406AA18E1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2050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24</a:t>
            </a:fld>
            <a:endParaRPr lang="en-US" altLang="en-US"/>
          </a:p>
        </p:txBody>
      </p:sp>
    </p:spTree>
    <p:extLst>
      <p:ext uri="{BB962C8B-B14F-4D97-AF65-F5344CB8AC3E}">
        <p14:creationId xmlns:p14="http://schemas.microsoft.com/office/powerpoint/2010/main" val="240091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26</a:t>
            </a:fld>
            <a:endParaRPr lang="en-US" altLang="en-US"/>
          </a:p>
        </p:txBody>
      </p:sp>
    </p:spTree>
    <p:extLst>
      <p:ext uri="{BB962C8B-B14F-4D97-AF65-F5344CB8AC3E}">
        <p14:creationId xmlns:p14="http://schemas.microsoft.com/office/powerpoint/2010/main" val="129928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28</a:t>
            </a:fld>
            <a:endParaRPr lang="en-US" altLang="en-US"/>
          </a:p>
        </p:txBody>
      </p:sp>
    </p:spTree>
    <p:extLst>
      <p:ext uri="{BB962C8B-B14F-4D97-AF65-F5344CB8AC3E}">
        <p14:creationId xmlns:p14="http://schemas.microsoft.com/office/powerpoint/2010/main" val="517589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DE377-D75D-48B0-B729-3EE80CA3C4F6}" type="slidenum">
              <a:rPr lang="en-US" smtClean="0"/>
              <a:t>62</a:t>
            </a:fld>
            <a:endParaRPr lang="en-US" dirty="0"/>
          </a:p>
        </p:txBody>
      </p:sp>
    </p:spTree>
    <p:extLst>
      <p:ext uri="{BB962C8B-B14F-4D97-AF65-F5344CB8AC3E}">
        <p14:creationId xmlns:p14="http://schemas.microsoft.com/office/powerpoint/2010/main" val="2404042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miss re-qualification</a:t>
            </a:r>
            <a:r>
              <a:rPr lang="en-US" baseline="0" dirty="0"/>
              <a:t> you can still obtain it, but you have to test.</a:t>
            </a:r>
            <a:endParaRPr lang="en-US" dirty="0"/>
          </a:p>
        </p:txBody>
      </p:sp>
      <p:sp>
        <p:nvSpPr>
          <p:cNvPr id="4" name="Slide Number Placeholder 3"/>
          <p:cNvSpPr>
            <a:spLocks noGrp="1"/>
          </p:cNvSpPr>
          <p:nvPr>
            <p:ph type="sldNum" sz="quarter" idx="10"/>
          </p:nvPr>
        </p:nvSpPr>
        <p:spPr/>
        <p:txBody>
          <a:bodyPr/>
          <a:lstStyle/>
          <a:p>
            <a:fld id="{FB9DE377-D75D-48B0-B729-3EE80CA3C4F6}" type="slidenum">
              <a:rPr lang="en-US" smtClean="0"/>
              <a:t>77</a:t>
            </a:fld>
            <a:endParaRPr lang="en-US" dirty="0"/>
          </a:p>
        </p:txBody>
      </p:sp>
    </p:spTree>
    <p:extLst>
      <p:ext uri="{BB962C8B-B14F-4D97-AF65-F5344CB8AC3E}">
        <p14:creationId xmlns:p14="http://schemas.microsoft.com/office/powerpoint/2010/main" val="4193262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8AF95-3C30-481D-AFAA-BE406AA18E19}" type="slidenum">
              <a:rPr lang="en-US" smtClean="0"/>
              <a:t>84</a:t>
            </a:fld>
            <a:endParaRPr lang="en-US"/>
          </a:p>
        </p:txBody>
      </p:sp>
    </p:spTree>
    <p:extLst>
      <p:ext uri="{BB962C8B-B14F-4D97-AF65-F5344CB8AC3E}">
        <p14:creationId xmlns:p14="http://schemas.microsoft.com/office/powerpoint/2010/main" val="1442853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0CBDB-3CAA-4B39-9B0E-D782546B9DAF}" type="slidenum">
              <a:rPr lang="en-US" altLang="en-US" smtClean="0"/>
              <a:pPr/>
              <a:t>90</a:t>
            </a:fld>
            <a:endParaRPr lang="en-US" altLang="en-US"/>
          </a:p>
        </p:txBody>
      </p:sp>
    </p:spTree>
    <p:extLst>
      <p:ext uri="{BB962C8B-B14F-4D97-AF65-F5344CB8AC3E}">
        <p14:creationId xmlns:p14="http://schemas.microsoft.com/office/powerpoint/2010/main" val="2438883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8AF95-3C30-481D-AFAA-BE406AA18E19}" type="slidenum">
              <a:rPr lang="en-US" smtClean="0"/>
              <a:t>108</a:t>
            </a:fld>
            <a:endParaRPr lang="en-US"/>
          </a:p>
        </p:txBody>
      </p:sp>
    </p:spTree>
    <p:extLst>
      <p:ext uri="{BB962C8B-B14F-4D97-AF65-F5344CB8AC3E}">
        <p14:creationId xmlns:p14="http://schemas.microsoft.com/office/powerpoint/2010/main" val="334283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118</a:t>
            </a:fld>
            <a:endParaRPr lang="en-US" altLang="en-US"/>
          </a:p>
        </p:txBody>
      </p:sp>
    </p:spTree>
    <p:extLst>
      <p:ext uri="{BB962C8B-B14F-4D97-AF65-F5344CB8AC3E}">
        <p14:creationId xmlns:p14="http://schemas.microsoft.com/office/powerpoint/2010/main" val="95722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Rescue Commission</a:t>
            </a:r>
            <a:r>
              <a:rPr lang="en-US" baseline="0" dirty="0"/>
              <a:t> is established by General Statutes (State law).  Here are the ones that apply.</a:t>
            </a:r>
          </a:p>
          <a:p>
            <a:r>
              <a:rPr lang="en-US" baseline="0" dirty="0"/>
              <a:t>Created by:</a:t>
            </a:r>
          </a:p>
          <a:p>
            <a:r>
              <a:rPr lang="en-US" baseline="0" dirty="0"/>
              <a:t>Duties of the commission:</a:t>
            </a:r>
          </a:p>
          <a:p>
            <a:r>
              <a:rPr lang="en-US" baseline="0" dirty="0"/>
              <a:t>Who will serve as staff to the commission:</a:t>
            </a:r>
          </a:p>
          <a:p>
            <a:r>
              <a:rPr lang="en-US" baseline="0" dirty="0"/>
              <a:t>Staff falls to DOI</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4</a:t>
            </a:fld>
            <a:endParaRPr lang="en-US" altLang="en-US"/>
          </a:p>
        </p:txBody>
      </p:sp>
    </p:spTree>
    <p:extLst>
      <p:ext uri="{BB962C8B-B14F-4D97-AF65-F5344CB8AC3E}">
        <p14:creationId xmlns:p14="http://schemas.microsoft.com/office/powerpoint/2010/main" val="326484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constantly asked how to get on a board.  You have to be nominated by one of these organizations.</a:t>
            </a:r>
          </a:p>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5</a:t>
            </a:fld>
            <a:endParaRPr lang="en-US" altLang="en-US"/>
          </a:p>
        </p:txBody>
      </p:sp>
    </p:spTree>
    <p:extLst>
      <p:ext uri="{BB962C8B-B14F-4D97-AF65-F5344CB8AC3E}">
        <p14:creationId xmlns:p14="http://schemas.microsoft.com/office/powerpoint/2010/main" val="15215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constantly asked how to get on a board.  You have to be nominated by one of these organizations.</a:t>
            </a:r>
          </a:p>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6</a:t>
            </a:fld>
            <a:endParaRPr lang="en-US" altLang="en-US"/>
          </a:p>
        </p:txBody>
      </p:sp>
    </p:spTree>
    <p:extLst>
      <p:ext uri="{BB962C8B-B14F-4D97-AF65-F5344CB8AC3E}">
        <p14:creationId xmlns:p14="http://schemas.microsoft.com/office/powerpoint/2010/main" val="11169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boards:</a:t>
            </a:r>
          </a:p>
          <a:p>
            <a:r>
              <a:rPr lang="en-US" dirty="0"/>
              <a:t>Workers Comp: handled workers comp rates</a:t>
            </a:r>
            <a:r>
              <a:rPr lang="en-US" baseline="0" dirty="0"/>
              <a:t> and dealings with the fire/rescue service</a:t>
            </a:r>
          </a:p>
          <a:p>
            <a:r>
              <a:rPr lang="en-US" baseline="0" dirty="0"/>
              <a:t>Arson Review Board – Handles CFI</a:t>
            </a:r>
          </a:p>
          <a:p>
            <a:r>
              <a:rPr lang="en-US" baseline="0" dirty="0"/>
              <a:t>Cert Board – Handles all NC Certifications other than previously mentioned</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7</a:t>
            </a:fld>
            <a:endParaRPr lang="en-US" altLang="en-US"/>
          </a:p>
        </p:txBody>
      </p:sp>
    </p:spTree>
    <p:extLst>
      <p:ext uri="{BB962C8B-B14F-4D97-AF65-F5344CB8AC3E}">
        <p14:creationId xmlns:p14="http://schemas.microsoft.com/office/powerpoint/2010/main" val="201077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boards:</a:t>
            </a:r>
          </a:p>
          <a:p>
            <a:r>
              <a:rPr lang="en-US" dirty="0"/>
              <a:t>Workers Comp: handled workers comp rates</a:t>
            </a:r>
            <a:r>
              <a:rPr lang="en-US" baseline="0" dirty="0"/>
              <a:t> and dealings with the fire/rescue service</a:t>
            </a:r>
          </a:p>
          <a:p>
            <a:r>
              <a:rPr lang="en-US" baseline="0" dirty="0"/>
              <a:t>Arson Review Board – Handles CFI</a:t>
            </a:r>
          </a:p>
          <a:p>
            <a:r>
              <a:rPr lang="en-US" baseline="0" dirty="0"/>
              <a:t>Cert Board – Handles all NC Certifications other than previously mentioned</a:t>
            </a:r>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8</a:t>
            </a:fld>
            <a:endParaRPr lang="en-US" altLang="en-US"/>
          </a:p>
        </p:txBody>
      </p:sp>
    </p:spTree>
    <p:extLst>
      <p:ext uri="{BB962C8B-B14F-4D97-AF65-F5344CB8AC3E}">
        <p14:creationId xmlns:p14="http://schemas.microsoft.com/office/powerpoint/2010/main" val="43693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board is made up of a group of your peers.</a:t>
            </a:r>
          </a:p>
          <a:p>
            <a:r>
              <a:rPr lang="en-US" dirty="0"/>
              <a:t>We are constantly asked how to get on a board.  You have to be nominated by one of these organizations.</a:t>
            </a:r>
          </a:p>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9</a:t>
            </a:fld>
            <a:endParaRPr lang="en-US" altLang="en-US"/>
          </a:p>
        </p:txBody>
      </p:sp>
    </p:spTree>
    <p:extLst>
      <p:ext uri="{BB962C8B-B14F-4D97-AF65-F5344CB8AC3E}">
        <p14:creationId xmlns:p14="http://schemas.microsoft.com/office/powerpoint/2010/main" val="263339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board is made up of a group of your peers.</a:t>
            </a:r>
          </a:p>
          <a:p>
            <a:r>
              <a:rPr lang="en-US" dirty="0"/>
              <a:t>We are constantly asked how to get on a board.  You have to be nominated by one of these organizations.</a:t>
            </a:r>
          </a:p>
          <a:p>
            <a:endParaRPr lang="en-US" dirty="0"/>
          </a:p>
        </p:txBody>
      </p:sp>
      <p:sp>
        <p:nvSpPr>
          <p:cNvPr id="4" name="Slide Number Placeholder 3"/>
          <p:cNvSpPr>
            <a:spLocks noGrp="1"/>
          </p:cNvSpPr>
          <p:nvPr>
            <p:ph type="sldNum" sz="quarter" idx="10"/>
          </p:nvPr>
        </p:nvSpPr>
        <p:spPr/>
        <p:txBody>
          <a:bodyPr/>
          <a:lstStyle/>
          <a:p>
            <a:fld id="{25D0CBDB-3CAA-4B39-9B0E-D782546B9DAF}" type="slidenum">
              <a:rPr lang="en-US" altLang="en-US" smtClean="0"/>
              <a:pPr/>
              <a:t>10</a:t>
            </a:fld>
            <a:endParaRPr lang="en-US" altLang="en-US"/>
          </a:p>
        </p:txBody>
      </p:sp>
    </p:spTree>
    <p:extLst>
      <p:ext uri="{BB962C8B-B14F-4D97-AF65-F5344CB8AC3E}">
        <p14:creationId xmlns:p14="http://schemas.microsoft.com/office/powerpoint/2010/main" val="1164916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duotone>
              <a:schemeClr val="accent3">
                <a:shade val="45000"/>
                <a:satMod val="135000"/>
              </a:schemeClr>
              <a:prstClr val="white"/>
            </a:duotone>
            <a:lum contrast="10000"/>
          </a:blip>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
        <p:nvSpPr>
          <p:cNvPr id="8" name="Slide Number Placeholder 8"/>
          <p:cNvSpPr>
            <a:spLocks noGrp="1"/>
          </p:cNvSpPr>
          <p:nvPr>
            <p:ph type="sldNum" sz="quarter" idx="10"/>
          </p:nvPr>
        </p:nvSpPr>
        <p:spPr/>
        <p:txBody>
          <a:bodyPr/>
          <a:lstStyle>
            <a:lvl1pPr>
              <a:defRPr/>
            </a:lvl1pPr>
          </a:lstStyle>
          <a:p>
            <a:fld id="{B05CD8AC-1DF2-4A91-8C58-B8BBEE8DE8C1}" type="slidenum">
              <a:rPr lang="en-US" altLang="en-US"/>
              <a:pPr/>
              <a:t>‹#›</a:t>
            </a:fld>
            <a:endParaRPr lang="en-US" altLang="en-US"/>
          </a:p>
        </p:txBody>
      </p:sp>
    </p:spTree>
    <p:extLst>
      <p:ext uri="{BB962C8B-B14F-4D97-AF65-F5344CB8AC3E}">
        <p14:creationId xmlns:p14="http://schemas.microsoft.com/office/powerpoint/2010/main" val="20250985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p:cNvSpPr>
            <a:spLocks noGrp="1"/>
          </p:cNvSpPr>
          <p:nvPr>
            <p:ph type="sldNum" sz="quarter" idx="10"/>
          </p:nvPr>
        </p:nvSpPr>
        <p:spPr/>
        <p:txBody>
          <a:bodyPr/>
          <a:lstStyle>
            <a:lvl1pPr>
              <a:defRPr/>
            </a:lvl1pPr>
          </a:lstStyle>
          <a:p>
            <a:fld id="{9CDB7DB6-E8E1-4BBB-96F0-213A7FC90494}" type="slidenum">
              <a:rPr lang="en-US" altLang="en-US"/>
              <a:pPr/>
              <a:t>‹#›</a:t>
            </a:fld>
            <a:endParaRPr lang="en-US" altLang="en-US"/>
          </a:p>
        </p:txBody>
      </p:sp>
    </p:spTree>
    <p:extLst>
      <p:ext uri="{BB962C8B-B14F-4D97-AF65-F5344CB8AC3E}">
        <p14:creationId xmlns:p14="http://schemas.microsoft.com/office/powerpoint/2010/main" val="38910657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8"/>
          <p:cNvSpPr>
            <a:spLocks noGrp="1"/>
          </p:cNvSpPr>
          <p:nvPr>
            <p:ph type="sldNum" sz="quarter" idx="10"/>
          </p:nvPr>
        </p:nvSpPr>
        <p:spPr/>
        <p:txBody>
          <a:bodyPr/>
          <a:lstStyle>
            <a:lvl1pPr>
              <a:defRPr/>
            </a:lvl1pPr>
          </a:lstStyle>
          <a:p>
            <a:fld id="{9E36293B-C843-4DC8-8C63-157B2AE84933}" type="slidenum">
              <a:rPr lang="en-US" altLang="en-US"/>
              <a:pPr/>
              <a:t>‹#›</a:t>
            </a:fld>
            <a:endParaRPr lang="en-US" altLang="en-US"/>
          </a:p>
        </p:txBody>
      </p:sp>
    </p:spTree>
    <p:extLst>
      <p:ext uri="{BB962C8B-B14F-4D97-AF65-F5344CB8AC3E}">
        <p14:creationId xmlns:p14="http://schemas.microsoft.com/office/powerpoint/2010/main" val="19921880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p:cNvSpPr>
            <a:spLocks noGrp="1"/>
          </p:cNvSpPr>
          <p:nvPr>
            <p:ph type="sldNum" sz="quarter" idx="10"/>
          </p:nvPr>
        </p:nvSpPr>
        <p:spPr/>
        <p:txBody>
          <a:bodyPr/>
          <a:lstStyle>
            <a:lvl1pPr>
              <a:defRPr/>
            </a:lvl1pPr>
          </a:lstStyle>
          <a:p>
            <a:fld id="{AE481BED-2FA0-4452-BF1E-1BBA66AE1512}" type="slidenum">
              <a:rPr lang="en-US" altLang="en-US"/>
              <a:pPr/>
              <a:t>‹#›</a:t>
            </a:fld>
            <a:endParaRPr lang="en-US" altLang="en-US"/>
          </a:p>
        </p:txBody>
      </p:sp>
    </p:spTree>
    <p:extLst>
      <p:ext uri="{BB962C8B-B14F-4D97-AF65-F5344CB8AC3E}">
        <p14:creationId xmlns:p14="http://schemas.microsoft.com/office/powerpoint/2010/main" val="26071038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p:cNvSpPr>
            <a:spLocks noGrp="1"/>
          </p:cNvSpPr>
          <p:nvPr>
            <p:ph type="sldNum" sz="quarter" idx="10"/>
          </p:nvPr>
        </p:nvSpPr>
        <p:spPr/>
        <p:txBody>
          <a:bodyPr/>
          <a:lstStyle>
            <a:lvl1pPr>
              <a:defRPr/>
            </a:lvl1pPr>
          </a:lstStyle>
          <a:p>
            <a:fld id="{FFB0B4A7-E6F4-4F6C-AB7F-F7321AF94927}" type="slidenum">
              <a:rPr lang="en-US" altLang="en-US"/>
              <a:pPr/>
              <a:t>‹#›</a:t>
            </a:fld>
            <a:endParaRPr lang="en-US" altLang="en-US"/>
          </a:p>
        </p:txBody>
      </p:sp>
    </p:spTree>
    <p:extLst>
      <p:ext uri="{BB962C8B-B14F-4D97-AF65-F5344CB8AC3E}">
        <p14:creationId xmlns:p14="http://schemas.microsoft.com/office/powerpoint/2010/main" val="22980969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fld id="{5E61AFEA-2D23-4DA0-9B64-0011624A44DE}" type="slidenum">
              <a:rPr lang="en-US" altLang="en-US"/>
              <a:pPr/>
              <a:t>‹#›</a:t>
            </a:fld>
            <a:endParaRPr lang="en-US" altLang="en-US"/>
          </a:p>
        </p:txBody>
      </p:sp>
    </p:spTree>
    <p:extLst>
      <p:ext uri="{BB962C8B-B14F-4D97-AF65-F5344CB8AC3E}">
        <p14:creationId xmlns:p14="http://schemas.microsoft.com/office/powerpoint/2010/main" val="41571360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8"/>
          <p:cNvSpPr>
            <a:spLocks noGrp="1"/>
          </p:cNvSpPr>
          <p:nvPr>
            <p:ph type="sldNum" sz="quarter" idx="10"/>
          </p:nvPr>
        </p:nvSpPr>
        <p:spPr/>
        <p:txBody>
          <a:bodyPr/>
          <a:lstStyle>
            <a:lvl1pPr>
              <a:defRPr/>
            </a:lvl1pPr>
          </a:lstStyle>
          <a:p>
            <a:fld id="{58D7819F-6889-43E3-9F80-3DB4F90B75AA}" type="slidenum">
              <a:rPr lang="en-US" altLang="en-US"/>
              <a:pPr/>
              <a:t>‹#›</a:t>
            </a:fld>
            <a:endParaRPr lang="en-US" altLang="en-US"/>
          </a:p>
        </p:txBody>
      </p:sp>
    </p:spTree>
    <p:extLst>
      <p:ext uri="{BB962C8B-B14F-4D97-AF65-F5344CB8AC3E}">
        <p14:creationId xmlns:p14="http://schemas.microsoft.com/office/powerpoint/2010/main" val="7440197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8"/>
          <p:cNvSpPr>
            <a:spLocks noGrp="1"/>
          </p:cNvSpPr>
          <p:nvPr>
            <p:ph type="sldNum" sz="quarter" idx="10"/>
          </p:nvPr>
        </p:nvSpPr>
        <p:spPr/>
        <p:txBody>
          <a:bodyPr/>
          <a:lstStyle>
            <a:lvl1pPr>
              <a:defRPr/>
            </a:lvl1pPr>
          </a:lstStyle>
          <a:p>
            <a:fld id="{7865A7D1-5DE5-4A8D-9F5F-B8B5B41B69B0}" type="slidenum">
              <a:rPr lang="en-US" altLang="en-US"/>
              <a:pPr/>
              <a:t>‹#›</a:t>
            </a:fld>
            <a:endParaRPr lang="en-US" altLang="en-US"/>
          </a:p>
        </p:txBody>
      </p:sp>
    </p:spTree>
    <p:extLst>
      <p:ext uri="{BB962C8B-B14F-4D97-AF65-F5344CB8AC3E}">
        <p14:creationId xmlns:p14="http://schemas.microsoft.com/office/powerpoint/2010/main" val="2335145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duotone>
              <a:schemeClr val="accent3">
                <a:shade val="45000"/>
                <a:satMod val="135000"/>
              </a:schemeClr>
              <a:prstClr val="white"/>
            </a:duotone>
            <a:lum contrast="10000"/>
          </a:blip>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p:nvSpPr>
        <p:spPr bwMode="auto">
          <a:xfrm>
            <a:off x="1295400" y="1143000"/>
            <a:ext cx="78486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
        <p:nvSpPr>
          <p:cNvPr id="8" name="Slide Number Placeholder 8"/>
          <p:cNvSpPr>
            <a:spLocks noGrp="1"/>
          </p:cNvSpPr>
          <p:nvPr>
            <p:ph type="sldNum" sz="quarter" idx="10"/>
          </p:nvPr>
        </p:nvSpPr>
        <p:spPr/>
        <p:txBody>
          <a:bodyPr/>
          <a:lstStyle>
            <a:lvl1pPr>
              <a:defRPr/>
            </a:lvl1pPr>
          </a:lstStyle>
          <a:p>
            <a:fld id="{D1237B96-1C22-4BA6-9358-0DF4E4FFD2A8}" type="slidenum">
              <a:rPr lang="en-US" altLang="en-US" smtClean="0"/>
              <a:pPr/>
              <a:t>‹#›</a:t>
            </a:fld>
            <a:endParaRPr lang="en-US" altLang="en-US"/>
          </a:p>
        </p:txBody>
      </p:sp>
      <p:pic>
        <p:nvPicPr>
          <p:cNvPr id="9" name="Picture 15" descr="OSFM - Flame">
            <a:extLst>
              <a:ext uri="{FF2B5EF4-FFF2-40B4-BE49-F238E27FC236}">
                <a16:creationId xmlns:a16="http://schemas.microsoft.com/office/drawing/2014/main" id="{1D22FA8F-2C11-4B7C-9520-513C45B88905}"/>
              </a:ext>
            </a:extLst>
          </p:cNvPr>
          <p:cNvPicPr>
            <a:picLocks noChangeAspect="1" noChangeArrowheads="1"/>
          </p:cNvPicPr>
          <p:nvPr userDrawn="1"/>
        </p:nvPicPr>
        <p:blipFill>
          <a:blip r:embed="rId2" cstate="print">
            <a:duotone>
              <a:schemeClr val="accent3">
                <a:shade val="45000"/>
                <a:satMod val="135000"/>
              </a:schemeClr>
              <a:prstClr val="white"/>
            </a:duotone>
            <a:lum contrast="10000"/>
          </a:blip>
          <a:srcRect/>
          <a:stretch>
            <a:fillRect/>
          </a:stretch>
        </p:blipFill>
        <p:spPr bwMode="auto">
          <a:xfrm>
            <a:off x="-31750" y="533400"/>
            <a:ext cx="3155950" cy="6324600"/>
          </a:xfrm>
          <a:prstGeom prst="rect">
            <a:avLst/>
          </a:prstGeom>
          <a:noFill/>
          <a:ln w="9525">
            <a:noFill/>
            <a:miter lim="800000"/>
            <a:headEnd/>
            <a:tailEnd/>
          </a:ln>
        </p:spPr>
      </p:pic>
      <p:pic>
        <p:nvPicPr>
          <p:cNvPr id="10" name="Picture 6" descr="OSFM - Color Logo">
            <a:extLst>
              <a:ext uri="{FF2B5EF4-FFF2-40B4-BE49-F238E27FC236}">
                <a16:creationId xmlns:a16="http://schemas.microsoft.com/office/drawing/2014/main" id="{6E76244E-AAF8-46D7-9FBB-5142957F11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5">
            <a:extLst>
              <a:ext uri="{FF2B5EF4-FFF2-40B4-BE49-F238E27FC236}">
                <a16:creationId xmlns:a16="http://schemas.microsoft.com/office/drawing/2014/main" id="{E9A4DA17-7913-4DCF-850E-C187B7198F9C}"/>
              </a:ext>
            </a:extLst>
          </p:cNvPr>
          <p:cNvSpPr>
            <a:spLocks noChangeShapeType="1"/>
          </p:cNvSpPr>
          <p:nvPr userDrawn="1"/>
        </p:nvSpPr>
        <p:spPr bwMode="auto">
          <a:xfrm>
            <a:off x="1295400" y="1143000"/>
            <a:ext cx="78486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
            <a:extLst>
              <a:ext uri="{FF2B5EF4-FFF2-40B4-BE49-F238E27FC236}">
                <a16:creationId xmlns:a16="http://schemas.microsoft.com/office/drawing/2014/main" id="{41E675DC-2881-4D45-AE82-A951835357DF}"/>
              </a:ext>
            </a:extLst>
          </p:cNvPr>
          <p:cNvSpPr>
            <a:spLocks noChangeShapeType="1"/>
          </p:cNvSpPr>
          <p:nvPr userDrawn="1"/>
        </p:nvSpPr>
        <p:spPr bwMode="auto">
          <a:xfrm>
            <a:off x="2971800" y="3048000"/>
            <a:ext cx="6172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155681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p:cNvSpPr>
            <a:spLocks noGrp="1"/>
          </p:cNvSpPr>
          <p:nvPr>
            <p:ph type="sldNum" sz="quarter" idx="10"/>
          </p:nvPr>
        </p:nvSpPr>
        <p:spPr/>
        <p:txBody>
          <a:bodyPr/>
          <a:lstStyle>
            <a:lvl1pPr>
              <a:defRPr/>
            </a:lvl1pPr>
          </a:lstStyle>
          <a:p>
            <a:fld id="{9CDB7DB6-E8E1-4BBB-96F0-213A7FC90494}" type="slidenum">
              <a:rPr lang="en-US" altLang="en-US" smtClean="0"/>
              <a:pPr/>
              <a:t>‹#›</a:t>
            </a:fld>
            <a:endParaRPr lang="en-US" altLang="en-US"/>
          </a:p>
        </p:txBody>
      </p:sp>
    </p:spTree>
    <p:extLst>
      <p:ext uri="{BB962C8B-B14F-4D97-AF65-F5344CB8AC3E}">
        <p14:creationId xmlns:p14="http://schemas.microsoft.com/office/powerpoint/2010/main" val="30195122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Slide Number Placeholder 8"/>
          <p:cNvSpPr>
            <a:spLocks noGrp="1"/>
          </p:cNvSpPr>
          <p:nvPr>
            <p:ph type="sldNum" sz="quarter" idx="10"/>
          </p:nvPr>
        </p:nvSpPr>
        <p:spPr/>
        <p:txBody>
          <a:bodyPr/>
          <a:lstStyle>
            <a:lvl1pPr>
              <a:defRPr/>
            </a:lvl1pPr>
          </a:lstStyle>
          <a:p>
            <a:fld id="{9E36293B-C843-4DC8-8C63-157B2AE84933}" type="slidenum">
              <a:rPr lang="en-US" altLang="en-US" smtClean="0"/>
              <a:pPr/>
              <a:t>‹#›</a:t>
            </a:fld>
            <a:endParaRPr lang="en-US" altLang="en-US"/>
          </a:p>
        </p:txBody>
      </p:sp>
    </p:spTree>
    <p:extLst>
      <p:ext uri="{BB962C8B-B14F-4D97-AF65-F5344CB8AC3E}">
        <p14:creationId xmlns:p14="http://schemas.microsoft.com/office/powerpoint/2010/main" val="15065522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p:cNvSpPr>
            <a:spLocks noGrp="1"/>
          </p:cNvSpPr>
          <p:nvPr>
            <p:ph type="sldNum" sz="quarter" idx="10"/>
          </p:nvPr>
        </p:nvSpPr>
        <p:spPr/>
        <p:txBody>
          <a:bodyPr/>
          <a:lstStyle>
            <a:lvl1pPr>
              <a:defRPr/>
            </a:lvl1pPr>
          </a:lstStyle>
          <a:p>
            <a:fld id="{F64F88A7-F100-4436-B98A-216C2F87DD54}" type="slidenum">
              <a:rPr lang="en-US" altLang="en-US"/>
              <a:pPr/>
              <a:t>‹#›</a:t>
            </a:fld>
            <a:endParaRPr lang="en-US" altLang="en-US"/>
          </a:p>
        </p:txBody>
      </p:sp>
    </p:spTree>
    <p:extLst>
      <p:ext uri="{BB962C8B-B14F-4D97-AF65-F5344CB8AC3E}">
        <p14:creationId xmlns:p14="http://schemas.microsoft.com/office/powerpoint/2010/main" val="9732486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p:cNvSpPr>
            <a:spLocks noGrp="1"/>
          </p:cNvSpPr>
          <p:nvPr>
            <p:ph type="sldNum" sz="quarter" idx="10"/>
          </p:nvPr>
        </p:nvSpPr>
        <p:spPr/>
        <p:txBody>
          <a:bodyPr/>
          <a:lstStyle>
            <a:lvl1pPr>
              <a:defRPr/>
            </a:lvl1pPr>
          </a:lstStyle>
          <a:p>
            <a:fld id="{AE481BED-2FA0-4452-BF1E-1BBA66AE1512}" type="slidenum">
              <a:rPr lang="en-US" altLang="en-US" smtClean="0"/>
              <a:pPr/>
              <a:t>‹#›</a:t>
            </a:fld>
            <a:endParaRPr lang="en-US" altLang="en-US"/>
          </a:p>
        </p:txBody>
      </p:sp>
    </p:spTree>
    <p:extLst>
      <p:ext uri="{BB962C8B-B14F-4D97-AF65-F5344CB8AC3E}">
        <p14:creationId xmlns:p14="http://schemas.microsoft.com/office/powerpoint/2010/main" val="36888143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p:cNvSpPr>
            <a:spLocks noGrp="1"/>
          </p:cNvSpPr>
          <p:nvPr>
            <p:ph type="sldNum" sz="quarter" idx="10"/>
          </p:nvPr>
        </p:nvSpPr>
        <p:spPr/>
        <p:txBody>
          <a:bodyPr/>
          <a:lstStyle>
            <a:lvl1pPr>
              <a:defRPr/>
            </a:lvl1pPr>
          </a:lstStyle>
          <a:p>
            <a:fld id="{FFB0B4A7-E6F4-4F6C-AB7F-F7321AF94927}" type="slidenum">
              <a:rPr lang="en-US" altLang="en-US" smtClean="0"/>
              <a:pPr/>
              <a:t>‹#›</a:t>
            </a:fld>
            <a:endParaRPr lang="en-US" altLang="en-US"/>
          </a:p>
        </p:txBody>
      </p:sp>
    </p:spTree>
    <p:extLst>
      <p:ext uri="{BB962C8B-B14F-4D97-AF65-F5344CB8AC3E}">
        <p14:creationId xmlns:p14="http://schemas.microsoft.com/office/powerpoint/2010/main" val="1061874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fld id="{5E61AFEA-2D23-4DA0-9B64-0011624A44DE}" type="slidenum">
              <a:rPr lang="en-US" altLang="en-US" smtClean="0"/>
              <a:pPr/>
              <a:t>‹#›</a:t>
            </a:fld>
            <a:endParaRPr lang="en-US" altLang="en-US"/>
          </a:p>
        </p:txBody>
      </p:sp>
    </p:spTree>
    <p:extLst>
      <p:ext uri="{BB962C8B-B14F-4D97-AF65-F5344CB8AC3E}">
        <p14:creationId xmlns:p14="http://schemas.microsoft.com/office/powerpoint/2010/main" val="38695493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8"/>
          <p:cNvSpPr>
            <a:spLocks noGrp="1"/>
          </p:cNvSpPr>
          <p:nvPr>
            <p:ph type="sldNum" sz="quarter" idx="10"/>
          </p:nvPr>
        </p:nvSpPr>
        <p:spPr/>
        <p:txBody>
          <a:bodyPr/>
          <a:lstStyle>
            <a:lvl1pPr>
              <a:defRPr/>
            </a:lvl1pPr>
          </a:lstStyle>
          <a:p>
            <a:fld id="{58D7819F-6889-43E3-9F80-3DB4F90B75AA}" type="slidenum">
              <a:rPr lang="en-US" altLang="en-US" smtClean="0"/>
              <a:pPr/>
              <a:t>‹#›</a:t>
            </a:fld>
            <a:endParaRPr lang="en-US" altLang="en-US"/>
          </a:p>
        </p:txBody>
      </p:sp>
    </p:spTree>
    <p:extLst>
      <p:ext uri="{BB962C8B-B14F-4D97-AF65-F5344CB8AC3E}">
        <p14:creationId xmlns:p14="http://schemas.microsoft.com/office/powerpoint/2010/main" val="8637027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8"/>
          <p:cNvSpPr>
            <a:spLocks noGrp="1"/>
          </p:cNvSpPr>
          <p:nvPr>
            <p:ph type="sldNum" sz="quarter" idx="10"/>
          </p:nvPr>
        </p:nvSpPr>
        <p:spPr/>
        <p:txBody>
          <a:bodyPr/>
          <a:lstStyle>
            <a:lvl1pPr>
              <a:defRPr/>
            </a:lvl1pPr>
          </a:lstStyle>
          <a:p>
            <a:fld id="{7865A7D1-5DE5-4A8D-9F5F-B8B5B41B69B0}" type="slidenum">
              <a:rPr lang="en-US" altLang="en-US" smtClean="0"/>
              <a:pPr/>
              <a:t>‹#›</a:t>
            </a:fld>
            <a:endParaRPr lang="en-US" altLang="en-US"/>
          </a:p>
        </p:txBody>
      </p:sp>
    </p:spTree>
    <p:extLst>
      <p:ext uri="{BB962C8B-B14F-4D97-AF65-F5344CB8AC3E}">
        <p14:creationId xmlns:p14="http://schemas.microsoft.com/office/powerpoint/2010/main" val="186421655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9390" y="2394678"/>
            <a:ext cx="7315200" cy="2308324"/>
          </a:xfrm>
          <a:prstGeom prst="rect">
            <a:avLst/>
          </a:prstGeom>
        </p:spPr>
        <p:txBody>
          <a:bodyPr/>
          <a:lstStyle>
            <a:lvl1pPr algn="ctr">
              <a:defRPr sz="7200">
                <a:latin typeface="Century Gothic" panose="020B0502020202020204" pitchFamily="34" charset="0"/>
              </a:defRPr>
            </a:lvl1pPr>
          </a:lstStyle>
          <a:p>
            <a:r>
              <a:rPr lang="en-US" dirty="0"/>
              <a:t>Click to edit title</a:t>
            </a:r>
          </a:p>
        </p:txBody>
      </p:sp>
    </p:spTree>
    <p:extLst>
      <p:ext uri="{BB962C8B-B14F-4D97-AF65-F5344CB8AC3E}">
        <p14:creationId xmlns:p14="http://schemas.microsoft.com/office/powerpoint/2010/main" val="999989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gineering_Title Slide">
    <p:spTree>
      <p:nvGrpSpPr>
        <p:cNvPr id="1" name=""/>
        <p:cNvGrpSpPr/>
        <p:nvPr/>
      </p:nvGrpSpPr>
      <p:grpSpPr>
        <a:xfrm>
          <a:off x="0" y="0"/>
          <a:ext cx="0" cy="0"/>
          <a:chOff x="0" y="0"/>
          <a:chExt cx="0" cy="0"/>
        </a:xfrm>
      </p:grpSpPr>
      <p:sp>
        <p:nvSpPr>
          <p:cNvPr id="6" name="Title 5"/>
          <p:cNvSpPr>
            <a:spLocks noGrp="1" noChangeArrowheads="1"/>
          </p:cNvSpPr>
          <p:nvPr>
            <p:ph type="title" hasCustomPrompt="1"/>
          </p:nvPr>
        </p:nvSpPr>
        <p:spPr bwMode="auto">
          <a:xfrm>
            <a:off x="914400" y="2385507"/>
            <a:ext cx="7322694" cy="1200329"/>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a:t>Click to edit title</a:t>
            </a:r>
          </a:p>
        </p:txBody>
      </p:sp>
      <p:sp>
        <p:nvSpPr>
          <p:cNvPr id="7" name="Content Placeholder 6"/>
          <p:cNvSpPr>
            <a:spLocks noGrp="1" noChangeArrowheads="1"/>
          </p:cNvSpPr>
          <p:nvPr>
            <p:ph idx="1" hasCustomPrompt="1"/>
          </p:nvPr>
        </p:nvSpPr>
        <p:spPr bwMode="auto">
          <a:xfrm>
            <a:off x="1499016" y="3763952"/>
            <a:ext cx="6153463" cy="20033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a:defRPr/>
            </a:lvl1pPr>
          </a:lstStyle>
          <a:p>
            <a:pPr lvl="0"/>
            <a:r>
              <a:rPr lang="en-US" dirty="0"/>
              <a:t>Click to add Presenter</a:t>
            </a:r>
          </a:p>
        </p:txBody>
      </p:sp>
    </p:spTree>
    <p:extLst>
      <p:ext uri="{BB962C8B-B14F-4D97-AF65-F5344CB8AC3E}">
        <p14:creationId xmlns:p14="http://schemas.microsoft.com/office/powerpoint/2010/main" val="58631240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E3220-F137-4070-AFC6-902825F06805}" type="slidenum">
              <a:rPr lang="en-US" smtClean="0"/>
              <a:t>‹#›</a:t>
            </a:fld>
            <a:endParaRPr lang="en-US"/>
          </a:p>
        </p:txBody>
      </p:sp>
    </p:spTree>
    <p:extLst>
      <p:ext uri="{BB962C8B-B14F-4D97-AF65-F5344CB8AC3E}">
        <p14:creationId xmlns:p14="http://schemas.microsoft.com/office/powerpoint/2010/main" val="811006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25160" y="1032734"/>
            <a:ext cx="7995004" cy="4978960"/>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1426808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25160"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0035"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332148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8"/>
          <p:cNvSpPr>
            <a:spLocks noGrp="1"/>
          </p:cNvSpPr>
          <p:nvPr>
            <p:ph type="sldNum" sz="quarter" idx="10"/>
          </p:nvPr>
        </p:nvSpPr>
        <p:spPr/>
        <p:txBody>
          <a:bodyPr/>
          <a:lstStyle>
            <a:lvl1pPr>
              <a:defRPr/>
            </a:lvl1pPr>
          </a:lstStyle>
          <a:p>
            <a:fld id="{D39E6336-8957-4E2C-B909-5F865827CB0A}" type="slidenum">
              <a:rPr lang="en-US" altLang="en-US"/>
              <a:pPr/>
              <a:t>‹#›</a:t>
            </a:fld>
            <a:endParaRPr lang="en-US" altLang="en-US"/>
          </a:p>
        </p:txBody>
      </p:sp>
    </p:spTree>
    <p:extLst>
      <p:ext uri="{BB962C8B-B14F-4D97-AF65-F5344CB8AC3E}">
        <p14:creationId xmlns:p14="http://schemas.microsoft.com/office/powerpoint/2010/main" val="371689301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N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426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1" y="3200402"/>
            <a:ext cx="6665913" cy="1015663"/>
          </a:xfr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1752601" y="1700215"/>
            <a:ext cx="6665913" cy="10556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2101357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432561" y="1343026"/>
            <a:ext cx="6143625" cy="1938992"/>
          </a:xfrm>
        </p:spPr>
        <p:txBody>
          <a:bodyPr/>
          <a:lstStyle>
            <a:lvl1pPr algn="ctr">
              <a:defRPr sz="6000"/>
            </a:lvl1pPr>
          </a:lstStyle>
          <a:p>
            <a:r>
              <a:rPr lang="en-US"/>
              <a:t>Click to edit Master title style</a:t>
            </a:r>
            <a:endParaRPr lang="en-US" dirty="0"/>
          </a:p>
        </p:txBody>
      </p:sp>
      <p:sp>
        <p:nvSpPr>
          <p:cNvPr id="50180" name="Rectangle 4"/>
          <p:cNvSpPr>
            <a:spLocks noGrp="1" noChangeArrowheads="1"/>
          </p:cNvSpPr>
          <p:nvPr>
            <p:ph type="subTitle" idx="1"/>
          </p:nvPr>
        </p:nvSpPr>
        <p:spPr>
          <a:xfrm>
            <a:off x="1432561" y="3471134"/>
            <a:ext cx="6143625"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395028365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25160" y="1032734"/>
            <a:ext cx="7995004" cy="4978960"/>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532911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
        <p:nvSpPr>
          <p:cNvPr id="6" name="Title 1"/>
          <p:cNvSpPr>
            <a:spLocks noGrp="1"/>
          </p:cNvSpPr>
          <p:nvPr>
            <p:ph type="title" hasCustomPrompt="1"/>
          </p:nvPr>
        </p:nvSpPr>
        <p:spPr>
          <a:xfrm>
            <a:off x="925160" y="222160"/>
            <a:ext cx="7990242" cy="1200329"/>
          </a:xfrm>
        </p:spPr>
        <p:txBody>
          <a:bodyPr/>
          <a:lstStyle>
            <a:lvl1pPr>
              <a:defRPr/>
            </a:lvl1pPr>
          </a:lstStyle>
          <a:p>
            <a:r>
              <a:rPr lang="en-US" dirty="0"/>
              <a:t>Click to edit Master title style</a:t>
            </a:r>
            <a:br>
              <a:rPr lang="en-US" dirty="0"/>
            </a:br>
            <a:r>
              <a:rPr lang="en-US" dirty="0"/>
              <a:t>2 – line titles</a:t>
            </a:r>
          </a:p>
        </p:txBody>
      </p:sp>
      <p:sp>
        <p:nvSpPr>
          <p:cNvPr id="7" name="Content Placeholder 2"/>
          <p:cNvSpPr>
            <a:spLocks noGrp="1"/>
          </p:cNvSpPr>
          <p:nvPr>
            <p:ph idx="1"/>
          </p:nvPr>
        </p:nvSpPr>
        <p:spPr>
          <a:xfrm>
            <a:off x="925160" y="1602889"/>
            <a:ext cx="7995004" cy="440880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0718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Line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
        <p:nvSpPr>
          <p:cNvPr id="6" name="Title 1"/>
          <p:cNvSpPr>
            <a:spLocks noGrp="1"/>
          </p:cNvSpPr>
          <p:nvPr>
            <p:ph type="title" hasCustomPrompt="1"/>
          </p:nvPr>
        </p:nvSpPr>
        <p:spPr>
          <a:xfrm>
            <a:off x="925160" y="222160"/>
            <a:ext cx="7990242" cy="1754326"/>
          </a:xfrm>
        </p:spPr>
        <p:txBody>
          <a:bodyPr/>
          <a:lstStyle>
            <a:lvl1pPr>
              <a:defRPr/>
            </a:lvl1pPr>
          </a:lstStyle>
          <a:p>
            <a:r>
              <a:rPr lang="en-US" dirty="0"/>
              <a:t>Click to edit </a:t>
            </a:r>
            <a:br>
              <a:rPr lang="en-US" dirty="0"/>
            </a:br>
            <a:r>
              <a:rPr lang="en-US" dirty="0"/>
              <a:t>Master title style</a:t>
            </a:r>
            <a:br>
              <a:rPr lang="en-US" dirty="0"/>
            </a:br>
            <a:r>
              <a:rPr lang="en-US" dirty="0"/>
              <a:t>3 – line title</a:t>
            </a:r>
          </a:p>
        </p:txBody>
      </p:sp>
      <p:sp>
        <p:nvSpPr>
          <p:cNvPr id="7" name="Content Placeholder 2"/>
          <p:cNvSpPr>
            <a:spLocks noGrp="1"/>
          </p:cNvSpPr>
          <p:nvPr>
            <p:ph idx="1"/>
          </p:nvPr>
        </p:nvSpPr>
        <p:spPr>
          <a:xfrm>
            <a:off x="925160" y="2226833"/>
            <a:ext cx="7995004" cy="3784861"/>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2073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Line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EBE78A-56B9-48B4-AB1A-9EB87ABE874B}" type="slidenum">
              <a:rPr lang="en-US" smtClean="0"/>
              <a:pPr/>
              <a:t>‹#›</a:t>
            </a:fld>
            <a:endParaRPr lang="en-US"/>
          </a:p>
        </p:txBody>
      </p:sp>
      <p:sp>
        <p:nvSpPr>
          <p:cNvPr id="5" name="Title 1"/>
          <p:cNvSpPr>
            <a:spLocks noGrp="1"/>
          </p:cNvSpPr>
          <p:nvPr>
            <p:ph type="title" hasCustomPrompt="1"/>
          </p:nvPr>
        </p:nvSpPr>
        <p:spPr>
          <a:xfrm>
            <a:off x="925160" y="222160"/>
            <a:ext cx="7990242" cy="2308324"/>
          </a:xfrm>
        </p:spPr>
        <p:txBody>
          <a:bodyPr/>
          <a:lstStyle>
            <a:lvl1pPr>
              <a:defRPr/>
            </a:lvl1pPr>
          </a:lstStyle>
          <a:p>
            <a:r>
              <a:rPr lang="en-US" dirty="0"/>
              <a:t>Click to edit </a:t>
            </a:r>
            <a:br>
              <a:rPr lang="en-US" dirty="0"/>
            </a:br>
            <a:r>
              <a:rPr lang="en-US" dirty="0"/>
              <a:t>Master title </a:t>
            </a:r>
            <a:br>
              <a:rPr lang="en-US" dirty="0"/>
            </a:br>
            <a:r>
              <a:rPr lang="en-US" dirty="0"/>
              <a:t>style</a:t>
            </a:r>
            <a:br>
              <a:rPr lang="en-US" dirty="0"/>
            </a:br>
            <a:r>
              <a:rPr lang="en-US" dirty="0"/>
              <a:t>4 – line title</a:t>
            </a:r>
          </a:p>
        </p:txBody>
      </p:sp>
      <p:sp>
        <p:nvSpPr>
          <p:cNvPr id="6" name="Content Placeholder 2"/>
          <p:cNvSpPr>
            <a:spLocks noGrp="1"/>
          </p:cNvSpPr>
          <p:nvPr>
            <p:ph idx="1"/>
          </p:nvPr>
        </p:nvSpPr>
        <p:spPr>
          <a:xfrm>
            <a:off x="925160" y="2840019"/>
            <a:ext cx="7995004" cy="317167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845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1" y="3200402"/>
            <a:ext cx="6665913" cy="1015663"/>
          </a:xfr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1752601" y="1700215"/>
            <a:ext cx="6665913" cy="10556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496076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25160"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0035"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3049635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945" y="273052"/>
            <a:ext cx="2841570" cy="1878477"/>
          </a:xfrm>
        </p:spPr>
        <p:txBody>
          <a:bodyPr anchor="b"/>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3945" y="2151529"/>
            <a:ext cx="2841569" cy="397463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403463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p:cNvSpPr>
            <a:spLocks noGrp="1"/>
          </p:cNvSpPr>
          <p:nvPr>
            <p:ph type="sldNum" sz="quarter" idx="10"/>
          </p:nvPr>
        </p:nvSpPr>
        <p:spPr/>
        <p:txBody>
          <a:bodyPr/>
          <a:lstStyle>
            <a:lvl1pPr>
              <a:defRPr/>
            </a:lvl1pPr>
          </a:lstStyle>
          <a:p>
            <a:fld id="{D935199D-8AB5-4490-BC23-EB238BA2F223}" type="slidenum">
              <a:rPr lang="en-US" altLang="en-US"/>
              <a:pPr/>
              <a:t>‹#›</a:t>
            </a:fld>
            <a:endParaRPr lang="en-US" altLang="en-US"/>
          </a:p>
        </p:txBody>
      </p:sp>
    </p:spTree>
    <p:extLst>
      <p:ext uri="{BB962C8B-B14F-4D97-AF65-F5344CB8AC3E}">
        <p14:creationId xmlns:p14="http://schemas.microsoft.com/office/powerpoint/2010/main" val="208880542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07" y="4816735"/>
            <a:ext cx="8431306" cy="369332"/>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484094" y="612775"/>
            <a:ext cx="8431306"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4407" y="5181600"/>
            <a:ext cx="8431306" cy="804862"/>
          </a:xfr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1857652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N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13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325248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9390" y="2394678"/>
            <a:ext cx="7315200" cy="2308324"/>
          </a:xfrm>
          <a:prstGeom prst="rect">
            <a:avLst/>
          </a:prstGeom>
        </p:spPr>
        <p:txBody>
          <a:bodyPr/>
          <a:lstStyle>
            <a:lvl1pPr algn="ctr">
              <a:defRPr sz="7200">
                <a:latin typeface="Century Gothic" panose="020B0502020202020204" pitchFamily="34" charset="0"/>
              </a:defRPr>
            </a:lvl1pPr>
          </a:lstStyle>
          <a:p>
            <a:r>
              <a:rPr lang="en-US" dirty="0"/>
              <a:t>Click to edit title</a:t>
            </a:r>
          </a:p>
        </p:txBody>
      </p:sp>
    </p:spTree>
    <p:extLst>
      <p:ext uri="{BB962C8B-B14F-4D97-AF65-F5344CB8AC3E}">
        <p14:creationId xmlns:p14="http://schemas.microsoft.com/office/powerpoint/2010/main" val="1927969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ngineering_Title Slide">
    <p:spTree>
      <p:nvGrpSpPr>
        <p:cNvPr id="1" name=""/>
        <p:cNvGrpSpPr/>
        <p:nvPr/>
      </p:nvGrpSpPr>
      <p:grpSpPr>
        <a:xfrm>
          <a:off x="0" y="0"/>
          <a:ext cx="0" cy="0"/>
          <a:chOff x="0" y="0"/>
          <a:chExt cx="0" cy="0"/>
        </a:xfrm>
      </p:grpSpPr>
      <p:sp>
        <p:nvSpPr>
          <p:cNvPr id="4" name="Title 3"/>
          <p:cNvSpPr>
            <a:spLocks noGrp="1" noChangeArrowheads="1"/>
          </p:cNvSpPr>
          <p:nvPr>
            <p:ph type="title" hasCustomPrompt="1"/>
          </p:nvPr>
        </p:nvSpPr>
        <p:spPr bwMode="auto">
          <a:xfrm>
            <a:off x="914400" y="2385507"/>
            <a:ext cx="7322694" cy="1200329"/>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a:t>Click to edit title</a:t>
            </a:r>
          </a:p>
        </p:txBody>
      </p:sp>
      <p:sp>
        <p:nvSpPr>
          <p:cNvPr id="5" name="Content Placeholder 4"/>
          <p:cNvSpPr>
            <a:spLocks noGrp="1" noChangeArrowheads="1"/>
          </p:cNvSpPr>
          <p:nvPr>
            <p:ph idx="1" hasCustomPrompt="1"/>
          </p:nvPr>
        </p:nvSpPr>
        <p:spPr bwMode="auto">
          <a:xfrm>
            <a:off x="1499016" y="3763952"/>
            <a:ext cx="6153463" cy="20033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a:defRPr/>
            </a:lvl1pPr>
          </a:lstStyle>
          <a:p>
            <a:pPr lvl="0"/>
            <a:r>
              <a:rPr lang="en-US" dirty="0"/>
              <a:t>Click to add Presenter</a:t>
            </a:r>
          </a:p>
        </p:txBody>
      </p:sp>
    </p:spTree>
    <p:extLst>
      <p:ext uri="{BB962C8B-B14F-4D97-AF65-F5344CB8AC3E}">
        <p14:creationId xmlns:p14="http://schemas.microsoft.com/office/powerpoint/2010/main" val="69375229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
        <p:nvSpPr>
          <p:cNvPr id="8" name="Slide Number Placeholder 8"/>
          <p:cNvSpPr>
            <a:spLocks noGrp="1"/>
          </p:cNvSpPr>
          <p:nvPr>
            <p:ph type="sldNum" sz="quarter" idx="10"/>
          </p:nvPr>
        </p:nvSpPr>
        <p:spPr/>
        <p:txBody>
          <a:bodyPr/>
          <a:lstStyle>
            <a:lvl1pPr>
              <a:defRPr/>
            </a:lvl1pPr>
          </a:lstStyle>
          <a:p>
            <a:fld id="{D1237B96-1C22-4BA6-9358-0DF4E4FFD2A8}" type="slidenum">
              <a:rPr lang="en-US" altLang="en-US" smtClean="0"/>
              <a:pPr/>
              <a:t>‹#›</a:t>
            </a:fld>
            <a:endParaRPr lang="en-US" altLang="en-US"/>
          </a:p>
        </p:txBody>
      </p:sp>
      <p:pic>
        <p:nvPicPr>
          <p:cNvPr id="9" name="Picture 15" descr="OSFM - Flame">
            <a:extLst>
              <a:ext uri="{FF2B5EF4-FFF2-40B4-BE49-F238E27FC236}">
                <a16:creationId xmlns:a16="http://schemas.microsoft.com/office/drawing/2014/main" id="{1D22FA8F-2C11-4B7C-9520-513C45B88905}"/>
              </a:ext>
            </a:extLst>
          </p:cNvPr>
          <p:cNvPicPr>
            <a:picLocks noChangeAspect="1" noChangeArrowheads="1"/>
          </p:cNvPicPr>
          <p:nvPr userDrawn="1"/>
        </p:nvPicPr>
        <p:blipFill>
          <a:blip r:embed="rId2" cstate="print">
            <a:duotone>
              <a:schemeClr val="accent3">
                <a:shade val="45000"/>
                <a:satMod val="135000"/>
              </a:schemeClr>
              <a:prstClr val="white"/>
            </a:duotone>
            <a:lum contrast="10000"/>
          </a:blip>
          <a:srcRect/>
          <a:stretch>
            <a:fillRect/>
          </a:stretch>
        </p:blipFill>
        <p:spPr bwMode="auto">
          <a:xfrm>
            <a:off x="-31750" y="533400"/>
            <a:ext cx="3155950" cy="6324600"/>
          </a:xfrm>
          <a:prstGeom prst="rect">
            <a:avLst/>
          </a:prstGeom>
          <a:noFill/>
          <a:ln w="9525">
            <a:noFill/>
            <a:miter lim="800000"/>
            <a:headEnd/>
            <a:tailEnd/>
          </a:ln>
        </p:spPr>
      </p:pic>
      <p:pic>
        <p:nvPicPr>
          <p:cNvPr id="10" name="Picture 6" descr="OSFM - Color Logo">
            <a:extLst>
              <a:ext uri="{FF2B5EF4-FFF2-40B4-BE49-F238E27FC236}">
                <a16:creationId xmlns:a16="http://schemas.microsoft.com/office/drawing/2014/main" id="{6E76244E-AAF8-46D7-9FBB-5142957F11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5">
            <a:extLst>
              <a:ext uri="{FF2B5EF4-FFF2-40B4-BE49-F238E27FC236}">
                <a16:creationId xmlns:a16="http://schemas.microsoft.com/office/drawing/2014/main" id="{E9A4DA17-7913-4DCF-850E-C187B7198F9C}"/>
              </a:ext>
            </a:extLst>
          </p:cNvPr>
          <p:cNvSpPr>
            <a:spLocks noChangeShapeType="1"/>
          </p:cNvSpPr>
          <p:nvPr userDrawn="1"/>
        </p:nvSpPr>
        <p:spPr bwMode="auto">
          <a:xfrm>
            <a:off x="1295400" y="1143000"/>
            <a:ext cx="78486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
            <a:extLst>
              <a:ext uri="{FF2B5EF4-FFF2-40B4-BE49-F238E27FC236}">
                <a16:creationId xmlns:a16="http://schemas.microsoft.com/office/drawing/2014/main" id="{41E675DC-2881-4D45-AE82-A951835357DF}"/>
              </a:ext>
            </a:extLst>
          </p:cNvPr>
          <p:cNvSpPr>
            <a:spLocks noChangeShapeType="1"/>
          </p:cNvSpPr>
          <p:nvPr userDrawn="1"/>
        </p:nvSpPr>
        <p:spPr bwMode="auto">
          <a:xfrm>
            <a:off x="2971800" y="3048000"/>
            <a:ext cx="6172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532511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p:cNvSpPr>
            <a:spLocks noGrp="1"/>
          </p:cNvSpPr>
          <p:nvPr>
            <p:ph type="sldNum" sz="quarter" idx="10"/>
          </p:nvPr>
        </p:nvSpPr>
        <p:spPr/>
        <p:txBody>
          <a:bodyPr/>
          <a:lstStyle>
            <a:lvl1pPr>
              <a:defRPr/>
            </a:lvl1pPr>
          </a:lstStyle>
          <a:p>
            <a:fld id="{AE481BED-2FA0-4452-BF1E-1BBA66AE1512}" type="slidenum">
              <a:rPr lang="en-US" altLang="en-US" smtClean="0"/>
              <a:pPr/>
              <a:t>‹#›</a:t>
            </a:fld>
            <a:endParaRPr lang="en-US" altLang="en-US"/>
          </a:p>
        </p:txBody>
      </p:sp>
    </p:spTree>
    <p:extLst>
      <p:ext uri="{BB962C8B-B14F-4D97-AF65-F5344CB8AC3E}">
        <p14:creationId xmlns:p14="http://schemas.microsoft.com/office/powerpoint/2010/main" val="367790998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fld id="{5E61AFEA-2D23-4DA0-9B64-0011624A44DE}" type="slidenum">
              <a:rPr lang="en-US" altLang="en-US" smtClean="0"/>
              <a:pPr/>
              <a:t>‹#›</a:t>
            </a:fld>
            <a:endParaRPr lang="en-US" altLang="en-US"/>
          </a:p>
        </p:txBody>
      </p:sp>
    </p:spTree>
    <p:extLst>
      <p:ext uri="{BB962C8B-B14F-4D97-AF65-F5344CB8AC3E}">
        <p14:creationId xmlns:p14="http://schemas.microsoft.com/office/powerpoint/2010/main" val="188891914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Slide Number Placeholder 8"/>
          <p:cNvSpPr>
            <a:spLocks noGrp="1"/>
          </p:cNvSpPr>
          <p:nvPr>
            <p:ph type="sldNum" sz="quarter" idx="10"/>
          </p:nvPr>
        </p:nvSpPr>
        <p:spPr/>
        <p:txBody>
          <a:bodyPr/>
          <a:lstStyle>
            <a:lvl1pPr>
              <a:defRPr/>
            </a:lvl1pPr>
          </a:lstStyle>
          <a:p>
            <a:fld id="{9E36293B-C843-4DC8-8C63-157B2AE84933}" type="slidenum">
              <a:rPr lang="en-US" altLang="en-US" smtClean="0"/>
              <a:pPr/>
              <a:t>‹#›</a:t>
            </a:fld>
            <a:endParaRPr lang="en-US" altLang="en-US"/>
          </a:p>
        </p:txBody>
      </p:sp>
    </p:spTree>
    <p:extLst>
      <p:ext uri="{BB962C8B-B14F-4D97-AF65-F5344CB8AC3E}">
        <p14:creationId xmlns:p14="http://schemas.microsoft.com/office/powerpoint/2010/main" val="5857234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432561" y="1343026"/>
            <a:ext cx="6143625" cy="1938992"/>
          </a:xfrm>
        </p:spPr>
        <p:txBody>
          <a:bodyPr/>
          <a:lstStyle>
            <a:lvl1pPr algn="ctr">
              <a:defRPr sz="6000"/>
            </a:lvl1pPr>
          </a:lstStyle>
          <a:p>
            <a:r>
              <a:rPr lang="en-US"/>
              <a:t>Click to edit Master title style</a:t>
            </a:r>
            <a:endParaRPr lang="en-US" dirty="0"/>
          </a:p>
        </p:txBody>
      </p:sp>
      <p:sp>
        <p:nvSpPr>
          <p:cNvPr id="50180" name="Rectangle 4"/>
          <p:cNvSpPr>
            <a:spLocks noGrp="1" noChangeArrowheads="1"/>
          </p:cNvSpPr>
          <p:nvPr>
            <p:ph type="subTitle" idx="1"/>
          </p:nvPr>
        </p:nvSpPr>
        <p:spPr>
          <a:xfrm>
            <a:off x="1432561" y="3471134"/>
            <a:ext cx="6143625"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41878170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p:cNvSpPr>
            <a:spLocks noGrp="1"/>
          </p:cNvSpPr>
          <p:nvPr>
            <p:ph type="sldNum" sz="quarter" idx="10"/>
          </p:nvPr>
        </p:nvSpPr>
        <p:spPr/>
        <p:txBody>
          <a:bodyPr/>
          <a:lstStyle>
            <a:lvl1pPr>
              <a:defRPr/>
            </a:lvl1pPr>
          </a:lstStyle>
          <a:p>
            <a:fld id="{E260CA3B-6D50-40F3-9F03-BDB38162F2B8}" type="slidenum">
              <a:rPr lang="en-US" altLang="en-US"/>
              <a:pPr/>
              <a:t>‹#›</a:t>
            </a:fld>
            <a:endParaRPr lang="en-US" altLang="en-US"/>
          </a:p>
        </p:txBody>
      </p:sp>
    </p:spTree>
    <p:extLst>
      <p:ext uri="{BB962C8B-B14F-4D97-AF65-F5344CB8AC3E}">
        <p14:creationId xmlns:p14="http://schemas.microsoft.com/office/powerpoint/2010/main" val="14315365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25160" y="1032734"/>
            <a:ext cx="7995004" cy="4978960"/>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3364740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
        <p:nvSpPr>
          <p:cNvPr id="6" name="Title 1"/>
          <p:cNvSpPr>
            <a:spLocks noGrp="1"/>
          </p:cNvSpPr>
          <p:nvPr>
            <p:ph type="title" hasCustomPrompt="1"/>
          </p:nvPr>
        </p:nvSpPr>
        <p:spPr>
          <a:xfrm>
            <a:off x="925160" y="222160"/>
            <a:ext cx="7990242" cy="1200329"/>
          </a:xfrm>
        </p:spPr>
        <p:txBody>
          <a:bodyPr/>
          <a:lstStyle>
            <a:lvl1pPr>
              <a:defRPr/>
            </a:lvl1pPr>
          </a:lstStyle>
          <a:p>
            <a:r>
              <a:rPr lang="en-US" dirty="0"/>
              <a:t>Click to edit Master title style</a:t>
            </a:r>
            <a:br>
              <a:rPr lang="en-US" dirty="0"/>
            </a:br>
            <a:r>
              <a:rPr lang="en-US" dirty="0"/>
              <a:t>2 – line titles</a:t>
            </a:r>
          </a:p>
        </p:txBody>
      </p:sp>
      <p:sp>
        <p:nvSpPr>
          <p:cNvPr id="7" name="Content Placeholder 2"/>
          <p:cNvSpPr>
            <a:spLocks noGrp="1"/>
          </p:cNvSpPr>
          <p:nvPr>
            <p:ph idx="1"/>
          </p:nvPr>
        </p:nvSpPr>
        <p:spPr>
          <a:xfrm>
            <a:off x="925160" y="1602889"/>
            <a:ext cx="7995004" cy="440880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9458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Line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
        <p:nvSpPr>
          <p:cNvPr id="6" name="Title 1"/>
          <p:cNvSpPr>
            <a:spLocks noGrp="1"/>
          </p:cNvSpPr>
          <p:nvPr>
            <p:ph type="title" hasCustomPrompt="1"/>
          </p:nvPr>
        </p:nvSpPr>
        <p:spPr>
          <a:xfrm>
            <a:off x="925160" y="222160"/>
            <a:ext cx="7990242" cy="1754326"/>
          </a:xfrm>
        </p:spPr>
        <p:txBody>
          <a:bodyPr/>
          <a:lstStyle>
            <a:lvl1pPr>
              <a:defRPr/>
            </a:lvl1pPr>
          </a:lstStyle>
          <a:p>
            <a:r>
              <a:rPr lang="en-US" dirty="0"/>
              <a:t>Click to edit </a:t>
            </a:r>
            <a:br>
              <a:rPr lang="en-US" dirty="0"/>
            </a:br>
            <a:r>
              <a:rPr lang="en-US" dirty="0"/>
              <a:t>Master title style</a:t>
            </a:r>
            <a:br>
              <a:rPr lang="en-US" dirty="0"/>
            </a:br>
            <a:r>
              <a:rPr lang="en-US" dirty="0"/>
              <a:t>3 – line title</a:t>
            </a:r>
          </a:p>
        </p:txBody>
      </p:sp>
      <p:sp>
        <p:nvSpPr>
          <p:cNvPr id="7" name="Content Placeholder 2"/>
          <p:cNvSpPr>
            <a:spLocks noGrp="1"/>
          </p:cNvSpPr>
          <p:nvPr>
            <p:ph idx="1"/>
          </p:nvPr>
        </p:nvSpPr>
        <p:spPr>
          <a:xfrm>
            <a:off x="925160" y="2226833"/>
            <a:ext cx="7995004" cy="3784861"/>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8853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Line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EBE78A-56B9-48B4-AB1A-9EB87ABE874B}" type="slidenum">
              <a:rPr lang="en-US" smtClean="0"/>
              <a:pPr/>
              <a:t>‹#›</a:t>
            </a:fld>
            <a:endParaRPr lang="en-US"/>
          </a:p>
        </p:txBody>
      </p:sp>
      <p:sp>
        <p:nvSpPr>
          <p:cNvPr id="5" name="Title 1"/>
          <p:cNvSpPr>
            <a:spLocks noGrp="1"/>
          </p:cNvSpPr>
          <p:nvPr>
            <p:ph type="title" hasCustomPrompt="1"/>
          </p:nvPr>
        </p:nvSpPr>
        <p:spPr>
          <a:xfrm>
            <a:off x="925160" y="222160"/>
            <a:ext cx="7990242" cy="2308324"/>
          </a:xfrm>
        </p:spPr>
        <p:txBody>
          <a:bodyPr/>
          <a:lstStyle>
            <a:lvl1pPr>
              <a:defRPr/>
            </a:lvl1pPr>
          </a:lstStyle>
          <a:p>
            <a:r>
              <a:rPr lang="en-US" dirty="0"/>
              <a:t>Click to edit </a:t>
            </a:r>
            <a:br>
              <a:rPr lang="en-US" dirty="0"/>
            </a:br>
            <a:r>
              <a:rPr lang="en-US" dirty="0"/>
              <a:t>Master title </a:t>
            </a:r>
            <a:br>
              <a:rPr lang="en-US" dirty="0"/>
            </a:br>
            <a:r>
              <a:rPr lang="en-US" dirty="0"/>
              <a:t>style</a:t>
            </a:r>
            <a:br>
              <a:rPr lang="en-US" dirty="0"/>
            </a:br>
            <a:r>
              <a:rPr lang="en-US" dirty="0"/>
              <a:t>4 – line title</a:t>
            </a:r>
          </a:p>
        </p:txBody>
      </p:sp>
      <p:sp>
        <p:nvSpPr>
          <p:cNvPr id="6" name="Content Placeholder 2"/>
          <p:cNvSpPr>
            <a:spLocks noGrp="1"/>
          </p:cNvSpPr>
          <p:nvPr>
            <p:ph idx="1"/>
          </p:nvPr>
        </p:nvSpPr>
        <p:spPr>
          <a:xfrm>
            <a:off x="925160" y="2840019"/>
            <a:ext cx="7995004" cy="317167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0934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1" y="3200402"/>
            <a:ext cx="6665913" cy="1015663"/>
          </a:xfr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1752601" y="1700215"/>
            <a:ext cx="6665913" cy="10556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5" name="Slide Number Placeholder 4"/>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2509859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25160"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0035"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1175219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945" y="273052"/>
            <a:ext cx="2841570" cy="1878477"/>
          </a:xfrm>
        </p:spPr>
        <p:txBody>
          <a:bodyPr anchor="b"/>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3945" y="2151529"/>
            <a:ext cx="2841569" cy="397463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2273208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07" y="4816735"/>
            <a:ext cx="8431306" cy="369332"/>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484094" y="612775"/>
            <a:ext cx="8431306"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4407" y="5181600"/>
            <a:ext cx="8431306" cy="804862"/>
          </a:xfr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pPr/>
              <a:t>‹#›</a:t>
            </a:fld>
            <a:endParaRPr lang="en-US"/>
          </a:p>
        </p:txBody>
      </p:sp>
    </p:spTree>
    <p:extLst>
      <p:ext uri="{BB962C8B-B14F-4D97-AF65-F5344CB8AC3E}">
        <p14:creationId xmlns:p14="http://schemas.microsoft.com/office/powerpoint/2010/main" val="3624831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N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35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432561" y="1343026"/>
            <a:ext cx="6143625" cy="1938992"/>
          </a:xfrm>
        </p:spPr>
        <p:txBody>
          <a:bodyPr/>
          <a:lstStyle>
            <a:lvl1pPr algn="ctr">
              <a:defRPr sz="6000"/>
            </a:lvl1pPr>
          </a:lstStyle>
          <a:p>
            <a:r>
              <a:rPr lang="en-US"/>
              <a:t>Click to edit Master title style</a:t>
            </a:r>
            <a:endParaRPr lang="en-US" dirty="0"/>
          </a:p>
        </p:txBody>
      </p:sp>
      <p:sp>
        <p:nvSpPr>
          <p:cNvPr id="50180" name="Rectangle 4"/>
          <p:cNvSpPr>
            <a:spLocks noGrp="1" noChangeArrowheads="1"/>
          </p:cNvSpPr>
          <p:nvPr>
            <p:ph type="subTitle" idx="1"/>
          </p:nvPr>
        </p:nvSpPr>
        <p:spPr>
          <a:xfrm>
            <a:off x="1432561" y="3471134"/>
            <a:ext cx="6143625"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15042870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fld id="{015E0AEB-DB6A-475D-A427-77D04423C6F2}" type="slidenum">
              <a:rPr lang="en-US" altLang="en-US"/>
              <a:pPr/>
              <a:t>‹#›</a:t>
            </a:fld>
            <a:endParaRPr lang="en-US" altLang="en-US"/>
          </a:p>
        </p:txBody>
      </p:sp>
    </p:spTree>
    <p:extLst>
      <p:ext uri="{BB962C8B-B14F-4D97-AF65-F5344CB8AC3E}">
        <p14:creationId xmlns:p14="http://schemas.microsoft.com/office/powerpoint/2010/main" val="94682347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25160" y="1032734"/>
            <a:ext cx="7995004" cy="4978960"/>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880264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
        <p:nvSpPr>
          <p:cNvPr id="6" name="Title 1"/>
          <p:cNvSpPr>
            <a:spLocks noGrp="1"/>
          </p:cNvSpPr>
          <p:nvPr>
            <p:ph type="title" hasCustomPrompt="1"/>
          </p:nvPr>
        </p:nvSpPr>
        <p:spPr>
          <a:xfrm>
            <a:off x="925160" y="222160"/>
            <a:ext cx="7990242" cy="1200329"/>
          </a:xfrm>
        </p:spPr>
        <p:txBody>
          <a:bodyPr/>
          <a:lstStyle>
            <a:lvl1pPr>
              <a:defRPr/>
            </a:lvl1pPr>
          </a:lstStyle>
          <a:p>
            <a:r>
              <a:rPr lang="en-US" dirty="0"/>
              <a:t>Click to edit Master title style</a:t>
            </a:r>
            <a:br>
              <a:rPr lang="en-US" dirty="0"/>
            </a:br>
            <a:r>
              <a:rPr lang="en-US" dirty="0"/>
              <a:t>2 – line titles</a:t>
            </a:r>
          </a:p>
        </p:txBody>
      </p:sp>
      <p:sp>
        <p:nvSpPr>
          <p:cNvPr id="7" name="Content Placeholder 2"/>
          <p:cNvSpPr>
            <a:spLocks noGrp="1"/>
          </p:cNvSpPr>
          <p:nvPr>
            <p:ph idx="1"/>
          </p:nvPr>
        </p:nvSpPr>
        <p:spPr>
          <a:xfrm>
            <a:off x="925160" y="1602889"/>
            <a:ext cx="7995004" cy="440880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0148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Line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
        <p:nvSpPr>
          <p:cNvPr id="6" name="Title 1"/>
          <p:cNvSpPr>
            <a:spLocks noGrp="1"/>
          </p:cNvSpPr>
          <p:nvPr>
            <p:ph type="title" hasCustomPrompt="1"/>
          </p:nvPr>
        </p:nvSpPr>
        <p:spPr>
          <a:xfrm>
            <a:off x="925160" y="222160"/>
            <a:ext cx="7990242" cy="1754326"/>
          </a:xfrm>
        </p:spPr>
        <p:txBody>
          <a:bodyPr/>
          <a:lstStyle>
            <a:lvl1pPr>
              <a:defRPr/>
            </a:lvl1pPr>
          </a:lstStyle>
          <a:p>
            <a:r>
              <a:rPr lang="en-US" dirty="0"/>
              <a:t>Click to edit </a:t>
            </a:r>
            <a:br>
              <a:rPr lang="en-US" dirty="0"/>
            </a:br>
            <a:r>
              <a:rPr lang="en-US" dirty="0"/>
              <a:t>Master title style</a:t>
            </a:r>
            <a:br>
              <a:rPr lang="en-US" dirty="0"/>
            </a:br>
            <a:r>
              <a:rPr lang="en-US" dirty="0"/>
              <a:t>3 – line title</a:t>
            </a:r>
          </a:p>
        </p:txBody>
      </p:sp>
      <p:sp>
        <p:nvSpPr>
          <p:cNvPr id="7" name="Content Placeholder 2"/>
          <p:cNvSpPr>
            <a:spLocks noGrp="1"/>
          </p:cNvSpPr>
          <p:nvPr>
            <p:ph idx="1"/>
          </p:nvPr>
        </p:nvSpPr>
        <p:spPr>
          <a:xfrm>
            <a:off x="925160" y="2226833"/>
            <a:ext cx="7995004" cy="3784861"/>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3540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4Line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
        <p:nvSpPr>
          <p:cNvPr id="5" name="Title 1"/>
          <p:cNvSpPr>
            <a:spLocks noGrp="1"/>
          </p:cNvSpPr>
          <p:nvPr>
            <p:ph type="title" hasCustomPrompt="1"/>
          </p:nvPr>
        </p:nvSpPr>
        <p:spPr>
          <a:xfrm>
            <a:off x="925160" y="222160"/>
            <a:ext cx="7990242" cy="2308324"/>
          </a:xfrm>
        </p:spPr>
        <p:txBody>
          <a:bodyPr/>
          <a:lstStyle>
            <a:lvl1pPr>
              <a:defRPr/>
            </a:lvl1pPr>
          </a:lstStyle>
          <a:p>
            <a:r>
              <a:rPr lang="en-US" dirty="0"/>
              <a:t>Click to edit </a:t>
            </a:r>
            <a:br>
              <a:rPr lang="en-US" dirty="0"/>
            </a:br>
            <a:r>
              <a:rPr lang="en-US" dirty="0"/>
              <a:t>Master title </a:t>
            </a:r>
            <a:br>
              <a:rPr lang="en-US" dirty="0"/>
            </a:br>
            <a:r>
              <a:rPr lang="en-US" dirty="0"/>
              <a:t>style</a:t>
            </a:r>
            <a:br>
              <a:rPr lang="en-US" dirty="0"/>
            </a:br>
            <a:r>
              <a:rPr lang="en-US" dirty="0"/>
              <a:t>4 – line title</a:t>
            </a:r>
          </a:p>
        </p:txBody>
      </p:sp>
      <p:sp>
        <p:nvSpPr>
          <p:cNvPr id="6" name="Content Placeholder 2"/>
          <p:cNvSpPr>
            <a:spLocks noGrp="1"/>
          </p:cNvSpPr>
          <p:nvPr>
            <p:ph idx="1"/>
          </p:nvPr>
        </p:nvSpPr>
        <p:spPr>
          <a:xfrm>
            <a:off x="925160" y="2840019"/>
            <a:ext cx="7995004" cy="317167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52072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1" y="3200402"/>
            <a:ext cx="6665913" cy="1015663"/>
          </a:xfr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1752601" y="1700215"/>
            <a:ext cx="6665913" cy="10556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226208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25160"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0035"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442861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945" y="273052"/>
            <a:ext cx="2841570" cy="1878477"/>
          </a:xfrm>
        </p:spPr>
        <p:txBody>
          <a:bodyPr anchor="b"/>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3945" y="2151529"/>
            <a:ext cx="2841569" cy="397463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682047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07" y="4816735"/>
            <a:ext cx="8431306" cy="369332"/>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484094" y="612775"/>
            <a:ext cx="8431306"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4407" y="5181600"/>
            <a:ext cx="8431306" cy="804862"/>
          </a:xfr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315619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N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69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432561" y="1343026"/>
            <a:ext cx="6143625" cy="1938992"/>
          </a:xfrm>
        </p:spPr>
        <p:txBody>
          <a:bodyPr/>
          <a:lstStyle>
            <a:lvl1pPr algn="ctr">
              <a:defRPr sz="6000"/>
            </a:lvl1pPr>
          </a:lstStyle>
          <a:p>
            <a:r>
              <a:rPr lang="en-US"/>
              <a:t>Click to edit Master title style</a:t>
            </a:r>
            <a:endParaRPr lang="en-US" dirty="0"/>
          </a:p>
        </p:txBody>
      </p:sp>
      <p:sp>
        <p:nvSpPr>
          <p:cNvPr id="50180" name="Rectangle 4"/>
          <p:cNvSpPr>
            <a:spLocks noGrp="1" noChangeArrowheads="1"/>
          </p:cNvSpPr>
          <p:nvPr>
            <p:ph type="subTitle" idx="1"/>
          </p:nvPr>
        </p:nvSpPr>
        <p:spPr>
          <a:xfrm>
            <a:off x="1432561" y="3471134"/>
            <a:ext cx="6143625"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148404447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8"/>
          <p:cNvSpPr>
            <a:spLocks noGrp="1"/>
          </p:cNvSpPr>
          <p:nvPr>
            <p:ph type="sldNum" sz="quarter" idx="10"/>
          </p:nvPr>
        </p:nvSpPr>
        <p:spPr/>
        <p:txBody>
          <a:bodyPr/>
          <a:lstStyle>
            <a:lvl1pPr>
              <a:defRPr/>
            </a:lvl1pPr>
          </a:lstStyle>
          <a:p>
            <a:fld id="{0C7CC86A-66B1-449A-9719-84E5DE56E04C}" type="slidenum">
              <a:rPr lang="en-US" altLang="en-US"/>
              <a:pPr/>
              <a:t>‹#›</a:t>
            </a:fld>
            <a:endParaRPr lang="en-US" altLang="en-US"/>
          </a:p>
        </p:txBody>
      </p:sp>
    </p:spTree>
    <p:extLst>
      <p:ext uri="{BB962C8B-B14F-4D97-AF65-F5344CB8AC3E}">
        <p14:creationId xmlns:p14="http://schemas.microsoft.com/office/powerpoint/2010/main" val="23644972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25160" y="1032734"/>
            <a:ext cx="7995004" cy="4978960"/>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023185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
        <p:nvSpPr>
          <p:cNvPr id="6" name="Title 1"/>
          <p:cNvSpPr>
            <a:spLocks noGrp="1"/>
          </p:cNvSpPr>
          <p:nvPr>
            <p:ph type="title" hasCustomPrompt="1"/>
          </p:nvPr>
        </p:nvSpPr>
        <p:spPr>
          <a:xfrm>
            <a:off x="925160" y="222160"/>
            <a:ext cx="7990242" cy="1200329"/>
          </a:xfrm>
        </p:spPr>
        <p:txBody>
          <a:bodyPr/>
          <a:lstStyle>
            <a:lvl1pPr>
              <a:defRPr/>
            </a:lvl1pPr>
          </a:lstStyle>
          <a:p>
            <a:r>
              <a:rPr lang="en-US" dirty="0"/>
              <a:t>Click to edit Master title style</a:t>
            </a:r>
            <a:br>
              <a:rPr lang="en-US" dirty="0"/>
            </a:br>
            <a:r>
              <a:rPr lang="en-US" dirty="0"/>
              <a:t>2 – line titles</a:t>
            </a:r>
          </a:p>
        </p:txBody>
      </p:sp>
      <p:sp>
        <p:nvSpPr>
          <p:cNvPr id="7" name="Content Placeholder 2"/>
          <p:cNvSpPr>
            <a:spLocks noGrp="1"/>
          </p:cNvSpPr>
          <p:nvPr>
            <p:ph idx="1"/>
          </p:nvPr>
        </p:nvSpPr>
        <p:spPr>
          <a:xfrm>
            <a:off x="925160" y="1602889"/>
            <a:ext cx="7995004" cy="440880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0263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Line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
        <p:nvSpPr>
          <p:cNvPr id="6" name="Title 1"/>
          <p:cNvSpPr>
            <a:spLocks noGrp="1"/>
          </p:cNvSpPr>
          <p:nvPr>
            <p:ph type="title" hasCustomPrompt="1"/>
          </p:nvPr>
        </p:nvSpPr>
        <p:spPr>
          <a:xfrm>
            <a:off x="925160" y="222160"/>
            <a:ext cx="7990242" cy="1754326"/>
          </a:xfrm>
        </p:spPr>
        <p:txBody>
          <a:bodyPr/>
          <a:lstStyle>
            <a:lvl1pPr>
              <a:defRPr/>
            </a:lvl1pPr>
          </a:lstStyle>
          <a:p>
            <a:r>
              <a:rPr lang="en-US" dirty="0"/>
              <a:t>Click to edit </a:t>
            </a:r>
            <a:br>
              <a:rPr lang="en-US" dirty="0"/>
            </a:br>
            <a:r>
              <a:rPr lang="en-US" dirty="0"/>
              <a:t>Master title style</a:t>
            </a:r>
            <a:br>
              <a:rPr lang="en-US" dirty="0"/>
            </a:br>
            <a:r>
              <a:rPr lang="en-US" dirty="0"/>
              <a:t>3 – line title</a:t>
            </a:r>
          </a:p>
        </p:txBody>
      </p:sp>
      <p:sp>
        <p:nvSpPr>
          <p:cNvPr id="7" name="Content Placeholder 2"/>
          <p:cNvSpPr>
            <a:spLocks noGrp="1"/>
          </p:cNvSpPr>
          <p:nvPr>
            <p:ph idx="1"/>
          </p:nvPr>
        </p:nvSpPr>
        <p:spPr>
          <a:xfrm>
            <a:off x="925160" y="2226833"/>
            <a:ext cx="7995004" cy="3784861"/>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5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Line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
        <p:nvSpPr>
          <p:cNvPr id="5" name="Title 1"/>
          <p:cNvSpPr>
            <a:spLocks noGrp="1"/>
          </p:cNvSpPr>
          <p:nvPr>
            <p:ph type="title" hasCustomPrompt="1"/>
          </p:nvPr>
        </p:nvSpPr>
        <p:spPr>
          <a:xfrm>
            <a:off x="925160" y="222160"/>
            <a:ext cx="7990242" cy="2308324"/>
          </a:xfrm>
        </p:spPr>
        <p:txBody>
          <a:bodyPr/>
          <a:lstStyle>
            <a:lvl1pPr>
              <a:defRPr/>
            </a:lvl1pPr>
          </a:lstStyle>
          <a:p>
            <a:r>
              <a:rPr lang="en-US" dirty="0"/>
              <a:t>Click to edit </a:t>
            </a:r>
            <a:br>
              <a:rPr lang="en-US" dirty="0"/>
            </a:br>
            <a:r>
              <a:rPr lang="en-US" dirty="0"/>
              <a:t>Master title </a:t>
            </a:r>
            <a:br>
              <a:rPr lang="en-US" dirty="0"/>
            </a:br>
            <a:r>
              <a:rPr lang="en-US" dirty="0"/>
              <a:t>style</a:t>
            </a:r>
            <a:br>
              <a:rPr lang="en-US" dirty="0"/>
            </a:br>
            <a:r>
              <a:rPr lang="en-US" dirty="0"/>
              <a:t>4 – line title</a:t>
            </a:r>
          </a:p>
        </p:txBody>
      </p:sp>
      <p:sp>
        <p:nvSpPr>
          <p:cNvPr id="6" name="Content Placeholder 2"/>
          <p:cNvSpPr>
            <a:spLocks noGrp="1"/>
          </p:cNvSpPr>
          <p:nvPr>
            <p:ph idx="1"/>
          </p:nvPr>
        </p:nvSpPr>
        <p:spPr>
          <a:xfrm>
            <a:off x="925160" y="2840019"/>
            <a:ext cx="7995004" cy="3171675"/>
          </a:xfrm>
        </p:spPr>
        <p:txBody>
          <a:bodyPr/>
          <a:lstStyle>
            <a:lvl1pPr marL="257175" indent="-257175">
              <a:buSzPct val="100000"/>
              <a:buFont typeface="Wingdings" pitchFamily="2" charset="2"/>
              <a:buChar char="§"/>
              <a:defRPr/>
            </a:lvl1pPr>
            <a:lvl3pPr>
              <a:defRPr>
                <a:solidFill>
                  <a:schemeClr val="tx1"/>
                </a:solidFill>
              </a:defRPr>
            </a:lvl3pPr>
            <a:lvl4pPr marL="1285875" indent="-257175">
              <a:buClrTx/>
              <a:buFontTx/>
              <a:buChar char="–"/>
              <a:defRPr sz="1650">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2097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1" y="3200402"/>
            <a:ext cx="6665913" cy="1015663"/>
          </a:xfr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1752601" y="1700215"/>
            <a:ext cx="6665913" cy="10556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5" name="Slide Number Placeholder 4"/>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598994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25160"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0035" y="1321398"/>
            <a:ext cx="3945367" cy="4800600"/>
          </a:xfrm>
        </p:spPr>
        <p:txBody>
          <a:bodyPr/>
          <a:lstStyle>
            <a:lvl1pPr>
              <a:defRPr sz="1950"/>
            </a:lvl1pPr>
            <a:lvl2pPr>
              <a:defRPr sz="1800"/>
            </a:lvl2pPr>
            <a:lvl3pPr>
              <a:defRPr sz="1725"/>
            </a:lvl3pPr>
            <a:lvl4pPr marL="1285875" indent="-257175">
              <a:buFontTx/>
              <a:buChar cha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878246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945" y="273052"/>
            <a:ext cx="2841570" cy="1878477"/>
          </a:xfrm>
        </p:spPr>
        <p:txBody>
          <a:bodyPr anchor="b"/>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3945" y="2151529"/>
            <a:ext cx="2841569" cy="397463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203391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07" y="4816735"/>
            <a:ext cx="8431306" cy="369332"/>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484094" y="612775"/>
            <a:ext cx="8431306"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4407" y="5181600"/>
            <a:ext cx="8431306" cy="804862"/>
          </a:xfr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5"/>
          <p:cNvSpPr>
            <a:spLocks noGrp="1"/>
          </p:cNvSpPr>
          <p:nvPr>
            <p:ph type="sldNum" sz="quarter" idx="10"/>
          </p:nvPr>
        </p:nvSpPr>
        <p:spPr/>
        <p:txBody>
          <a:bodyPr/>
          <a:lstStyle/>
          <a:p>
            <a:fld id="{DAEBE78A-56B9-48B4-AB1A-9EB87ABE874B}"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070654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No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3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8"/>
          <p:cNvSpPr>
            <a:spLocks noGrp="1"/>
          </p:cNvSpPr>
          <p:nvPr>
            <p:ph type="sldNum" sz="quarter" idx="10"/>
          </p:nvPr>
        </p:nvSpPr>
        <p:spPr/>
        <p:txBody>
          <a:bodyPr/>
          <a:lstStyle>
            <a:lvl1pPr>
              <a:defRPr/>
            </a:lvl1pPr>
          </a:lstStyle>
          <a:p>
            <a:fld id="{185C4710-7E51-419D-B6B9-02C2A7721270}" type="slidenum">
              <a:rPr lang="en-US" altLang="en-US"/>
              <a:pPr/>
              <a:t>‹#›</a:t>
            </a:fld>
            <a:endParaRPr lang="en-US" altLang="en-US"/>
          </a:p>
        </p:txBody>
      </p:sp>
    </p:spTree>
    <p:extLst>
      <p:ext uri="{BB962C8B-B14F-4D97-AF65-F5344CB8AC3E}">
        <p14:creationId xmlns:p14="http://schemas.microsoft.com/office/powerpoint/2010/main" val="3873892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duotone>
              <a:schemeClr val="accent3">
                <a:shade val="45000"/>
                <a:satMod val="135000"/>
              </a:schemeClr>
              <a:prstClr val="white"/>
            </a:duotone>
            <a:lum contrast="10000"/>
          </a:blip>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
        <p:nvSpPr>
          <p:cNvPr id="8" name="Slide Number Placeholder 8"/>
          <p:cNvSpPr>
            <a:spLocks noGrp="1"/>
          </p:cNvSpPr>
          <p:nvPr>
            <p:ph type="sldNum" sz="quarter" idx="10"/>
          </p:nvPr>
        </p:nvSpPr>
        <p:spPr/>
        <p:txBody>
          <a:bodyPr/>
          <a:lstStyle>
            <a:lvl1pPr>
              <a:defRPr/>
            </a:lvl1pPr>
          </a:lstStyle>
          <a:p>
            <a:fld id="{D1237B96-1C22-4BA6-9358-0DF4E4FFD2A8}" type="slidenum">
              <a:rPr lang="en-US" altLang="en-US"/>
              <a:pPr/>
              <a:t>‹#›</a:t>
            </a:fld>
            <a:endParaRPr lang="en-US" altLang="en-US"/>
          </a:p>
        </p:txBody>
      </p:sp>
    </p:spTree>
    <p:extLst>
      <p:ext uri="{BB962C8B-B14F-4D97-AF65-F5344CB8AC3E}">
        <p14:creationId xmlns:p14="http://schemas.microsoft.com/office/powerpoint/2010/main" val="21388209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4.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6.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5.xml"/><Relationship Id="rId7"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8.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7.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8.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8.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8.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OSFM Flame 2.jpg"/>
          <p:cNvPicPr>
            <a:picLocks noChangeAspect="1"/>
          </p:cNvPicPr>
          <p:nvPr userDrawn="1"/>
        </p:nvPicPr>
        <p:blipFill>
          <a:blip r:embed="rId10" cstate="print">
            <a:duotone>
              <a:schemeClr val="accent3">
                <a:shade val="45000"/>
                <a:satMod val="135000"/>
              </a:schemeClr>
              <a:prstClr val="white"/>
            </a:duotone>
            <a:lum contrast="10000"/>
          </a:blip>
          <a:srcRect/>
          <a:stretch>
            <a:fillRect/>
          </a:stretch>
        </p:blipFill>
        <p:spPr bwMode="auto">
          <a:xfrm>
            <a:off x="0" y="0"/>
            <a:ext cx="8570913"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757363" y="228600"/>
            <a:ext cx="7386637" cy="1495425"/>
          </a:xfrm>
          <a:prstGeom prst="rect">
            <a:avLst/>
          </a:prstGeom>
          <a:noFill/>
          <a:ln>
            <a:noFill/>
          </a:ln>
          <a:effectLst>
            <a:outerShdw dist="28398" dir="1593903"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752600" y="1295400"/>
            <a:ext cx="716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029" name="Picture 22" descr="OSFM - Color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4"/>
          </p:nvPr>
        </p:nvSpPr>
        <p:spPr>
          <a:xfrm>
            <a:off x="0" y="6356350"/>
            <a:ext cx="9144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BABA"/>
                </a:solidFill>
              </a:defRPr>
            </a:lvl1pPr>
          </a:lstStyle>
          <a:p>
            <a:fld id="{8E866F7C-D0F0-4530-B70E-56DC748CDD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9" r:id="rId1"/>
    <p:sldLayoutId id="2147484155" r:id="rId2"/>
    <p:sldLayoutId id="2147484156" r:id="rId3"/>
    <p:sldLayoutId id="2147484157" r:id="rId4"/>
    <p:sldLayoutId id="2147484158" r:id="rId5"/>
    <p:sldLayoutId id="2147484159" r:id="rId6"/>
    <p:sldLayoutId id="2147484160" r:id="rId7"/>
    <p:sldLayoutId id="2147484161" r:id="rId8"/>
  </p:sldLayoutIdLst>
  <p:transition/>
  <p:hf hdr="0" ftr="0" dt="0"/>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OSFM Flame 3.jpg"/>
          <p:cNvPicPr>
            <a:picLocks noChangeAspect="1"/>
          </p:cNvPicPr>
          <p:nvPr userDrawn="1"/>
        </p:nvPicPr>
        <p:blipFill>
          <a:blip r:embed="rId10" cstate="print">
            <a:duotone>
              <a:schemeClr val="accent3">
                <a:shade val="45000"/>
                <a:satMod val="135000"/>
              </a:schemeClr>
              <a:prstClr val="white"/>
            </a:duotone>
            <a:lum contrast="10000"/>
          </a:blip>
          <a:srcRect/>
          <a:stretch>
            <a:fillRect/>
          </a:stretch>
        </p:blipFill>
        <p:spPr bwMode="auto">
          <a:xfrm>
            <a:off x="0" y="0"/>
            <a:ext cx="8875713"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265113" y="228600"/>
            <a:ext cx="8878887" cy="800100"/>
          </a:xfrm>
          <a:prstGeom prst="rect">
            <a:avLst/>
          </a:prstGeom>
          <a:noFill/>
          <a:ln>
            <a:noFill/>
          </a:ln>
          <a:effectLst>
            <a:outerShdw dist="28398" dir="1593903"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2052" name="Rectangle 4"/>
          <p:cNvSpPr>
            <a:spLocks noGrp="1" noChangeArrowheads="1"/>
          </p:cNvSpPr>
          <p:nvPr>
            <p:ph type="body" idx="1"/>
          </p:nvPr>
        </p:nvSpPr>
        <p:spPr bwMode="auto">
          <a:xfrm>
            <a:off x="304800" y="1295400"/>
            <a:ext cx="861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2053" name="Picture 22" descr="OSFM - Color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4"/>
          </p:nvPr>
        </p:nvSpPr>
        <p:spPr>
          <a:xfrm>
            <a:off x="0" y="6356350"/>
            <a:ext cx="9144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BABA"/>
                </a:solidFill>
              </a:defRPr>
            </a:lvl1pPr>
          </a:lstStyle>
          <a:p>
            <a:fld id="{ABF02EF0-ED2F-498E-B482-AF8A6CD8BA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0" r:id="rId1"/>
    <p:sldLayoutId id="2147484162" r:id="rId2"/>
    <p:sldLayoutId id="2147484163" r:id="rId3"/>
    <p:sldLayoutId id="2147484164" r:id="rId4"/>
    <p:sldLayoutId id="2147484165" r:id="rId5"/>
    <p:sldLayoutId id="2147484166" r:id="rId6"/>
    <p:sldLayoutId id="2147484167" r:id="rId7"/>
    <p:sldLayoutId id="2147484168" r:id="rId8"/>
  </p:sldLayoutIdLst>
  <p:transition/>
  <p:hf hdr="0" ftr="0" dt="0"/>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OSFM Flame 2.jpg"/>
          <p:cNvPicPr>
            <a:picLocks noChangeAspect="1"/>
          </p:cNvPicPr>
          <p:nvPr/>
        </p:nvPicPr>
        <p:blipFill>
          <a:blip r:embed="rId10" cstate="print">
            <a:duotone>
              <a:schemeClr val="accent3">
                <a:shade val="45000"/>
                <a:satMod val="135000"/>
              </a:schemeClr>
              <a:prstClr val="white"/>
            </a:duotone>
            <a:lum contrast="10000"/>
          </a:blip>
          <a:srcRect/>
          <a:stretch>
            <a:fillRect/>
          </a:stretch>
        </p:blipFill>
        <p:spPr bwMode="auto">
          <a:xfrm>
            <a:off x="0" y="0"/>
            <a:ext cx="8570913"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757363" y="228600"/>
            <a:ext cx="7386637" cy="1495425"/>
          </a:xfrm>
          <a:prstGeom prst="rect">
            <a:avLst/>
          </a:prstGeom>
          <a:noFill/>
          <a:ln>
            <a:noFill/>
          </a:ln>
          <a:effectLst>
            <a:outerShdw dist="28398" dir="1593903" algn="ctr" rotWithShape="0">
              <a:srgbClr val="96969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752600" y="1295400"/>
            <a:ext cx="716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pic>
        <p:nvPicPr>
          <p:cNvPr id="1029" name="Picture 22" descr="OSFM - Color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4"/>
          </p:nvPr>
        </p:nvSpPr>
        <p:spPr>
          <a:xfrm>
            <a:off x="0" y="6356350"/>
            <a:ext cx="9144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BABA"/>
                </a:solidFill>
              </a:defRPr>
            </a:lvl1pPr>
          </a:lstStyle>
          <a:p>
            <a:fld id="{8E866F7C-D0F0-4530-B70E-56DC748CDD1D}" type="slidenum">
              <a:rPr lang="en-US" altLang="en-US" smtClean="0"/>
              <a:pPr/>
              <a:t>‹#›</a:t>
            </a:fld>
            <a:endParaRPr lang="en-US" altLang="en-US"/>
          </a:p>
        </p:txBody>
      </p:sp>
      <p:pic>
        <p:nvPicPr>
          <p:cNvPr id="7" name="Picture 5" descr="OSFM Flame 3.jpg">
            <a:extLst>
              <a:ext uri="{FF2B5EF4-FFF2-40B4-BE49-F238E27FC236}">
                <a16:creationId xmlns:a16="http://schemas.microsoft.com/office/drawing/2014/main" id="{B8F92FE9-3524-42B2-BB2D-2EF85A693C1F}"/>
              </a:ext>
            </a:extLst>
          </p:cNvPr>
          <p:cNvPicPr>
            <a:picLocks noChangeAspect="1"/>
          </p:cNvPicPr>
          <p:nvPr userDrawn="1"/>
        </p:nvPicPr>
        <p:blipFill>
          <a:blip r:embed="rId12" cstate="print">
            <a:duotone>
              <a:schemeClr val="accent3">
                <a:shade val="45000"/>
                <a:satMod val="135000"/>
              </a:schemeClr>
              <a:prstClr val="white"/>
            </a:duotone>
            <a:lum contrast="10000"/>
          </a:blip>
          <a:srcRect/>
          <a:stretch>
            <a:fillRect/>
          </a:stretch>
        </p:blipFill>
        <p:spPr bwMode="auto">
          <a:xfrm>
            <a:off x="0" y="0"/>
            <a:ext cx="8875713" cy="6858000"/>
          </a:xfrm>
          <a:prstGeom prst="rect">
            <a:avLst/>
          </a:prstGeom>
          <a:noFill/>
          <a:ln w="9525">
            <a:noFill/>
            <a:miter lim="800000"/>
            <a:headEnd/>
            <a:tailEnd/>
          </a:ln>
        </p:spPr>
      </p:pic>
      <p:pic>
        <p:nvPicPr>
          <p:cNvPr id="8" name="Picture 22" descr="OSFM - Color Logo">
            <a:extLst>
              <a:ext uri="{FF2B5EF4-FFF2-40B4-BE49-F238E27FC236}">
                <a16:creationId xmlns:a16="http://schemas.microsoft.com/office/drawing/2014/main" id="{B1189EC4-C584-4460-B838-F3B63EBAA09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4671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Lst>
  <p:transition/>
  <p:hf hdr="0" ftr="0" dt="0"/>
  <p:txStyles>
    <p:titleStyle>
      <a:lvl1pPr algn="l" rtl="0" eaLnBrk="1" fontAlgn="base" hangingPunct="1">
        <a:spcBef>
          <a:spcPct val="0"/>
        </a:spcBef>
        <a:spcAft>
          <a:spcPct val="0"/>
        </a:spcAft>
        <a:defRPr sz="46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50000"/>
        <a:buFont typeface="Wingdings" panose="05000000000000000000" pitchFamily="2" charset="2"/>
        <a:buChar char="q"/>
        <a:defRPr kumimoji="1" sz="28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4"/>
          </p:nvPr>
        </p:nvSpPr>
        <p:spPr>
          <a:xfrm>
            <a:off x="6553200" y="6356352"/>
            <a:ext cx="1219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1BAE3220-F137-4070-AFC6-902825F06805}" type="slidenum">
              <a:rPr lang="en-US" smtClean="0"/>
              <a:t>‹#›</a:t>
            </a:fld>
            <a:endParaRPr lang="en-US"/>
          </a:p>
        </p:txBody>
      </p:sp>
      <p:sp>
        <p:nvSpPr>
          <p:cNvPr id="10" name="Date Placeholder 9"/>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1" name="Footer Placeholder 10"/>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p:cNvSpPr>
            <a:spLocks noGrp="1"/>
          </p:cNvSpPr>
          <p:nvPr>
            <p:ph type="title"/>
          </p:nvPr>
        </p:nvSpPr>
        <p:spPr>
          <a:xfrm>
            <a:off x="561194" y="1931597"/>
            <a:ext cx="7886700" cy="1325563"/>
          </a:xfrm>
          <a:prstGeom prst="rect">
            <a:avLst/>
          </a:prstGeom>
        </p:spPr>
        <p:txBody>
          <a:bodyPr vert="horz" lIns="91440" tIns="45720" rIns="91440" bIns="45720" rtlCol="0" anchor="ctr">
            <a:noAutofit/>
          </a:bodyPr>
          <a:lstStyle/>
          <a:p>
            <a:r>
              <a:rPr lang="en-US" dirty="0"/>
              <a:t>Click to add title</a:t>
            </a:r>
          </a:p>
        </p:txBody>
      </p:sp>
      <p:sp>
        <p:nvSpPr>
          <p:cNvPr id="13" name="Text Placeholder 12"/>
          <p:cNvSpPr>
            <a:spLocks noGrp="1"/>
          </p:cNvSpPr>
          <p:nvPr>
            <p:ph type="body" idx="1"/>
          </p:nvPr>
        </p:nvSpPr>
        <p:spPr>
          <a:xfrm>
            <a:off x="1019330" y="3695075"/>
            <a:ext cx="7496019" cy="24818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2887422"/>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224" r:id="rId4"/>
    <p:sldLayoutId id="2147484225" r:id="rId5"/>
    <p:sldLayoutId id="2147484226" r:id="rId6"/>
    <p:sldLayoutId id="2147484227" r:id="rId7"/>
  </p:sldLayoutIdLst>
  <p:hf hdr="0" ftr="0" dt="0"/>
  <p:txStyles>
    <p:titleStyle>
      <a:lvl1pPr algn="l" rtl="0" eaLnBrk="1" fontAlgn="base" hangingPunct="1">
        <a:spcBef>
          <a:spcPct val="0"/>
        </a:spcBef>
        <a:spcAft>
          <a:spcPct val="0"/>
        </a:spcAft>
        <a:defRPr sz="72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0" indent="0" algn="l" rtl="0" eaLnBrk="1" fontAlgn="base" hangingPunct="1">
        <a:spcBef>
          <a:spcPct val="20000"/>
        </a:spcBef>
        <a:spcAft>
          <a:spcPct val="0"/>
        </a:spcAft>
        <a:buClr>
          <a:srgbClr val="993300"/>
        </a:buClr>
        <a:buSzPct val="100000"/>
        <a:buFontTx/>
        <a:buNone/>
        <a:defRPr kumimoji="1" sz="1950">
          <a:solidFill>
            <a:schemeClr val="tx1"/>
          </a:solidFill>
          <a:latin typeface="+mn-lt"/>
          <a:ea typeface="+mn-ea"/>
          <a:cs typeface="+mn-cs"/>
        </a:defRPr>
      </a:lvl1pPr>
      <a:lvl2pPr marL="342900" indent="0" algn="l" rtl="0" eaLnBrk="1" fontAlgn="base" hangingPunct="1">
        <a:spcBef>
          <a:spcPct val="20000"/>
        </a:spcBef>
        <a:spcAft>
          <a:spcPct val="0"/>
        </a:spcAft>
        <a:buClr>
          <a:schemeClr val="bg2"/>
        </a:buClr>
        <a:buSzPct val="100000"/>
        <a:buFontTx/>
        <a:buNone/>
        <a:defRPr kumimoji="1" sz="1800">
          <a:solidFill>
            <a:schemeClr val="tx1"/>
          </a:solidFill>
          <a:latin typeface="+mn-lt"/>
        </a:defRPr>
      </a:lvl2pPr>
      <a:lvl3pPr marL="685800" indent="0" algn="l" rtl="0" eaLnBrk="1" fontAlgn="base" hangingPunct="1">
        <a:spcBef>
          <a:spcPct val="20000"/>
        </a:spcBef>
        <a:spcAft>
          <a:spcPct val="0"/>
        </a:spcAft>
        <a:buClr>
          <a:srgbClr val="993300"/>
        </a:buClr>
        <a:buSzPct val="75000"/>
        <a:buFontTx/>
        <a:buNone/>
        <a:defRPr kumimoji="1" sz="1725">
          <a:solidFill>
            <a:schemeClr val="tx1"/>
          </a:solidFill>
          <a:latin typeface="+mn-lt"/>
        </a:defRPr>
      </a:lvl3pPr>
      <a:lvl4pPr marL="1028700" indent="0" algn="l" rtl="0" eaLnBrk="1" fontAlgn="base" hangingPunct="1">
        <a:spcBef>
          <a:spcPct val="20000"/>
        </a:spcBef>
        <a:spcAft>
          <a:spcPct val="0"/>
        </a:spcAft>
        <a:buClr>
          <a:schemeClr val="bg2"/>
        </a:buClr>
        <a:buSzPct val="100000"/>
        <a:buFontTx/>
        <a:buNone/>
        <a:defRPr kumimoji="1" sz="750">
          <a:solidFill>
            <a:srgbClr val="000000"/>
          </a:solidFill>
          <a:latin typeface="FrnkGothITC Bk BT" pitchFamily="34" charset="0"/>
          <a:cs typeface="Times New Roman" pitchFamily="18" charset="0"/>
        </a:defRPr>
      </a:lvl4pPr>
      <a:lvl5pPr marL="1371600" indent="0" algn="l" rtl="0" eaLnBrk="1" fontAlgn="base" hangingPunct="1">
        <a:spcBef>
          <a:spcPct val="20000"/>
        </a:spcBef>
        <a:spcAft>
          <a:spcPct val="0"/>
        </a:spcAft>
        <a:buClr>
          <a:schemeClr val="bg2"/>
        </a:buClr>
        <a:buSzPct val="100000"/>
        <a:buFontTx/>
        <a:buNone/>
        <a:defRPr kumimoji="1" sz="1500">
          <a:solidFill>
            <a:schemeClr val="tx1"/>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440"/>
            <a:ext cx="9144001" cy="6864440"/>
          </a:xfrm>
          <a:prstGeom prst="rect">
            <a:avLst/>
          </a:prstGeom>
        </p:spPr>
      </p:pic>
      <p:sp>
        <p:nvSpPr>
          <p:cNvPr id="3075" name="Rectangle 3"/>
          <p:cNvSpPr>
            <a:spLocks noGrp="1" noChangeArrowheads="1"/>
          </p:cNvSpPr>
          <p:nvPr>
            <p:ph type="title"/>
          </p:nvPr>
        </p:nvSpPr>
        <p:spPr bwMode="auto">
          <a:xfrm>
            <a:off x="925160" y="222160"/>
            <a:ext cx="7990242" cy="64633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925158" y="1295400"/>
            <a:ext cx="7990242"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1"/>
          <p:cNvSpPr txBox="1">
            <a:spLocks/>
          </p:cNvSpPr>
          <p:nvPr/>
        </p:nvSpPr>
        <p:spPr>
          <a:xfrm>
            <a:off x="6781800" y="6356352"/>
            <a:ext cx="990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 name="Slide Number Placeholder 3"/>
          <p:cNvSpPr>
            <a:spLocks noGrp="1"/>
          </p:cNvSpPr>
          <p:nvPr>
            <p:ph type="sldNum" sz="quarter" idx="4"/>
          </p:nvPr>
        </p:nvSpPr>
        <p:spPr>
          <a:xfrm>
            <a:off x="6553200" y="6356352"/>
            <a:ext cx="1219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DAEBE78A-56B9-48B4-AB1A-9EB87ABE874B}" type="slidenum">
              <a:rPr lang="en-US" smtClean="0"/>
              <a:pPr/>
              <a:t>‹#›</a:t>
            </a:fld>
            <a:endParaRPr lang="en-US"/>
          </a:p>
        </p:txBody>
      </p:sp>
    </p:spTree>
    <p:extLst>
      <p:ext uri="{BB962C8B-B14F-4D97-AF65-F5344CB8AC3E}">
        <p14:creationId xmlns:p14="http://schemas.microsoft.com/office/powerpoint/2010/main" val="285526164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457200" indent="-457200" algn="l" rtl="0" eaLnBrk="1" fontAlgn="base" hangingPunct="1">
        <a:spcBef>
          <a:spcPct val="20000"/>
        </a:spcBef>
        <a:spcAft>
          <a:spcPct val="0"/>
        </a:spcAft>
        <a:buClr>
          <a:schemeClr val="tx1"/>
        </a:buClr>
        <a:buSzPct val="100000"/>
        <a:buFont typeface="Wingdings" panose="05000000000000000000" pitchFamily="2" charset="2"/>
        <a:buChar char="§"/>
        <a:defRPr kumimoji="1" sz="1950">
          <a:solidFill>
            <a:schemeClr val="tx1"/>
          </a:solidFill>
          <a:latin typeface="+mn-lt"/>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mn-lt"/>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725">
          <a:solidFill>
            <a:schemeClr val="tx1"/>
          </a:solidFill>
          <a:latin typeface="+mn-lt"/>
        </a:defRPr>
      </a:lvl3pPr>
      <a:lvl4pPr marL="1200150" indent="-171450" algn="l" rtl="0" eaLnBrk="1" fontAlgn="base" hangingPunct="1">
        <a:spcBef>
          <a:spcPct val="20000"/>
        </a:spcBef>
        <a:spcAft>
          <a:spcPct val="0"/>
        </a:spcAft>
        <a:buClr>
          <a:schemeClr val="bg2"/>
        </a:buClr>
        <a:buSzPct val="100000"/>
        <a:defRPr kumimoji="1" sz="750">
          <a:solidFill>
            <a:srgbClr val="000000"/>
          </a:solidFill>
          <a:latin typeface="FrnkGothITC Bk BT" pitchFamily="34" charset="0"/>
          <a:cs typeface="Times New Roman" pitchFamily="18" charset="0"/>
        </a:defRPr>
      </a:lvl4pPr>
      <a:lvl5pPr marL="15430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35422" cy="6858000"/>
          </a:xfrm>
          <a:prstGeom prst="rect">
            <a:avLst/>
          </a:prstGeom>
        </p:spPr>
      </p:pic>
      <p:sp>
        <p:nvSpPr>
          <p:cNvPr id="5" name="Slide Number Placeholder 4"/>
          <p:cNvSpPr>
            <a:spLocks noGrp="1"/>
          </p:cNvSpPr>
          <p:nvPr>
            <p:ph type="sldNum" sz="quarter" idx="4"/>
          </p:nvPr>
        </p:nvSpPr>
        <p:spPr>
          <a:xfrm>
            <a:off x="6553200" y="6356352"/>
            <a:ext cx="1219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5E73DF22-55CD-4CEF-B74D-270EC778BAC4}" type="slidenum">
              <a:rPr lang="en-US" smtClean="0"/>
              <a:t>‹#›</a:t>
            </a:fld>
            <a:endParaRPr lang="en-US"/>
          </a:p>
        </p:txBody>
      </p:sp>
      <p:sp>
        <p:nvSpPr>
          <p:cNvPr id="10" name="Date Placeholder 9"/>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1" name="Footer Placeholder 10"/>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p:cNvSpPr>
            <a:spLocks noGrp="1"/>
          </p:cNvSpPr>
          <p:nvPr>
            <p:ph type="title"/>
          </p:nvPr>
        </p:nvSpPr>
        <p:spPr>
          <a:xfrm>
            <a:off x="561194" y="1931597"/>
            <a:ext cx="7886700" cy="1325563"/>
          </a:xfrm>
          <a:prstGeom prst="rect">
            <a:avLst/>
          </a:prstGeom>
        </p:spPr>
        <p:txBody>
          <a:bodyPr vert="horz" lIns="91440" tIns="45720" rIns="91440" bIns="45720" rtlCol="0" anchor="ctr">
            <a:noAutofit/>
          </a:bodyPr>
          <a:lstStyle/>
          <a:p>
            <a:r>
              <a:rPr lang="en-US" dirty="0"/>
              <a:t>Click to add title</a:t>
            </a:r>
          </a:p>
        </p:txBody>
      </p:sp>
      <p:sp>
        <p:nvSpPr>
          <p:cNvPr id="13" name="Text Placeholder 12"/>
          <p:cNvSpPr>
            <a:spLocks noGrp="1"/>
          </p:cNvSpPr>
          <p:nvPr>
            <p:ph type="body" idx="1"/>
          </p:nvPr>
        </p:nvSpPr>
        <p:spPr>
          <a:xfrm>
            <a:off x="1019330" y="3695075"/>
            <a:ext cx="7496019" cy="24818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00708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219" r:id="rId3"/>
    <p:sldLayoutId id="2147484221" r:id="rId4"/>
    <p:sldLayoutId id="2147484222" r:id="rId5"/>
    <p:sldLayoutId id="2147484223" r:id="rId6"/>
  </p:sldLayoutIdLst>
  <p:hf hdr="0" ftr="0" dt="0"/>
  <p:txStyles>
    <p:titleStyle>
      <a:lvl1pPr algn="l" rtl="0" eaLnBrk="1" fontAlgn="base" hangingPunct="1">
        <a:spcBef>
          <a:spcPct val="0"/>
        </a:spcBef>
        <a:spcAft>
          <a:spcPct val="0"/>
        </a:spcAft>
        <a:defRPr sz="72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0" indent="0" algn="l" rtl="0" eaLnBrk="1" fontAlgn="base" hangingPunct="1">
        <a:spcBef>
          <a:spcPct val="20000"/>
        </a:spcBef>
        <a:spcAft>
          <a:spcPct val="0"/>
        </a:spcAft>
        <a:buClr>
          <a:srgbClr val="993300"/>
        </a:buClr>
        <a:buSzPct val="100000"/>
        <a:buFontTx/>
        <a:buNone/>
        <a:defRPr kumimoji="1" sz="1950">
          <a:solidFill>
            <a:schemeClr val="tx1"/>
          </a:solidFill>
          <a:latin typeface="+mn-lt"/>
          <a:ea typeface="+mn-ea"/>
          <a:cs typeface="+mn-cs"/>
        </a:defRPr>
      </a:lvl1pPr>
      <a:lvl2pPr marL="342900" indent="0" algn="l" rtl="0" eaLnBrk="1" fontAlgn="base" hangingPunct="1">
        <a:spcBef>
          <a:spcPct val="20000"/>
        </a:spcBef>
        <a:spcAft>
          <a:spcPct val="0"/>
        </a:spcAft>
        <a:buClr>
          <a:schemeClr val="bg2"/>
        </a:buClr>
        <a:buSzPct val="100000"/>
        <a:buFontTx/>
        <a:buNone/>
        <a:defRPr kumimoji="1" sz="1800">
          <a:solidFill>
            <a:schemeClr val="tx1"/>
          </a:solidFill>
          <a:latin typeface="+mn-lt"/>
        </a:defRPr>
      </a:lvl2pPr>
      <a:lvl3pPr marL="685800" indent="0" algn="l" rtl="0" eaLnBrk="1" fontAlgn="base" hangingPunct="1">
        <a:spcBef>
          <a:spcPct val="20000"/>
        </a:spcBef>
        <a:spcAft>
          <a:spcPct val="0"/>
        </a:spcAft>
        <a:buClr>
          <a:srgbClr val="993300"/>
        </a:buClr>
        <a:buSzPct val="75000"/>
        <a:buFontTx/>
        <a:buNone/>
        <a:defRPr kumimoji="1" sz="1725">
          <a:solidFill>
            <a:schemeClr val="tx1"/>
          </a:solidFill>
          <a:latin typeface="+mn-lt"/>
        </a:defRPr>
      </a:lvl3pPr>
      <a:lvl4pPr marL="1028700" indent="0" algn="l" rtl="0" eaLnBrk="1" fontAlgn="base" hangingPunct="1">
        <a:spcBef>
          <a:spcPct val="20000"/>
        </a:spcBef>
        <a:spcAft>
          <a:spcPct val="0"/>
        </a:spcAft>
        <a:buClr>
          <a:schemeClr val="bg2"/>
        </a:buClr>
        <a:buSzPct val="100000"/>
        <a:buFontTx/>
        <a:buNone/>
        <a:defRPr kumimoji="1" sz="750">
          <a:solidFill>
            <a:srgbClr val="000000"/>
          </a:solidFill>
          <a:latin typeface="FrnkGothITC Bk BT" pitchFamily="34" charset="0"/>
          <a:cs typeface="Times New Roman" pitchFamily="18" charset="0"/>
        </a:defRPr>
      </a:lvl4pPr>
      <a:lvl5pPr marL="1371600" indent="0" algn="l" rtl="0" eaLnBrk="1" fontAlgn="base" hangingPunct="1">
        <a:spcBef>
          <a:spcPct val="20000"/>
        </a:spcBef>
        <a:spcAft>
          <a:spcPct val="0"/>
        </a:spcAft>
        <a:buClr>
          <a:schemeClr val="bg2"/>
        </a:buClr>
        <a:buSzPct val="100000"/>
        <a:buFontTx/>
        <a:buNone/>
        <a:defRPr kumimoji="1" sz="1500">
          <a:solidFill>
            <a:schemeClr val="tx1"/>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64439"/>
          </a:xfrm>
          <a:prstGeom prst="rect">
            <a:avLst/>
          </a:prstGeom>
        </p:spPr>
      </p:pic>
      <p:sp>
        <p:nvSpPr>
          <p:cNvPr id="3075" name="Rectangle 3"/>
          <p:cNvSpPr>
            <a:spLocks noGrp="1" noChangeArrowheads="1"/>
          </p:cNvSpPr>
          <p:nvPr>
            <p:ph type="title"/>
          </p:nvPr>
        </p:nvSpPr>
        <p:spPr bwMode="auto">
          <a:xfrm>
            <a:off x="925160" y="222160"/>
            <a:ext cx="7990242" cy="64633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925158" y="1295400"/>
            <a:ext cx="7990242"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1"/>
          <p:cNvSpPr txBox="1">
            <a:spLocks/>
          </p:cNvSpPr>
          <p:nvPr/>
        </p:nvSpPr>
        <p:spPr>
          <a:xfrm>
            <a:off x="6781800" y="6356352"/>
            <a:ext cx="990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 name="Slide Number Placeholder 3"/>
          <p:cNvSpPr>
            <a:spLocks noGrp="1"/>
          </p:cNvSpPr>
          <p:nvPr>
            <p:ph type="sldNum" sz="quarter" idx="4"/>
          </p:nvPr>
        </p:nvSpPr>
        <p:spPr>
          <a:xfrm>
            <a:off x="6553200" y="6356352"/>
            <a:ext cx="1219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DAEBE78A-56B9-48B4-AB1A-9EB87ABE874B}" type="slidenum">
              <a:rPr lang="en-US" smtClean="0"/>
              <a:pPr/>
              <a:t>‹#›</a:t>
            </a:fld>
            <a:endParaRPr lang="en-US"/>
          </a:p>
        </p:txBody>
      </p:sp>
    </p:spTree>
    <p:extLst>
      <p:ext uri="{BB962C8B-B14F-4D97-AF65-F5344CB8AC3E}">
        <p14:creationId xmlns:p14="http://schemas.microsoft.com/office/powerpoint/2010/main" val="371827489"/>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457200" indent="-457200" algn="l" rtl="0" eaLnBrk="1" fontAlgn="base" hangingPunct="1">
        <a:spcBef>
          <a:spcPct val="20000"/>
        </a:spcBef>
        <a:spcAft>
          <a:spcPct val="0"/>
        </a:spcAft>
        <a:buClr>
          <a:schemeClr val="tx1"/>
        </a:buClr>
        <a:buSzPct val="100000"/>
        <a:buFont typeface="Wingdings" panose="05000000000000000000" pitchFamily="2" charset="2"/>
        <a:buChar char="§"/>
        <a:defRPr kumimoji="1" sz="1950">
          <a:solidFill>
            <a:schemeClr val="tx1"/>
          </a:solidFill>
          <a:latin typeface="+mn-lt"/>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mn-lt"/>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725">
          <a:solidFill>
            <a:schemeClr val="tx1"/>
          </a:solidFill>
          <a:latin typeface="+mn-lt"/>
        </a:defRPr>
      </a:lvl3pPr>
      <a:lvl4pPr marL="1200150" indent="-171450" algn="l" rtl="0" eaLnBrk="1" fontAlgn="base" hangingPunct="1">
        <a:spcBef>
          <a:spcPct val="20000"/>
        </a:spcBef>
        <a:spcAft>
          <a:spcPct val="0"/>
        </a:spcAft>
        <a:buClr>
          <a:schemeClr val="bg2"/>
        </a:buClr>
        <a:buSzPct val="100000"/>
        <a:defRPr kumimoji="1" sz="750">
          <a:solidFill>
            <a:srgbClr val="000000"/>
          </a:solidFill>
          <a:latin typeface="FrnkGothITC Bk BT" pitchFamily="34" charset="0"/>
          <a:cs typeface="Times New Roman" pitchFamily="18" charset="0"/>
        </a:defRPr>
      </a:lvl4pPr>
      <a:lvl5pPr marL="15430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64439"/>
          </a:xfrm>
          <a:prstGeom prst="rect">
            <a:avLst/>
          </a:prstGeom>
        </p:spPr>
      </p:pic>
      <p:sp>
        <p:nvSpPr>
          <p:cNvPr id="3075" name="Rectangle 3"/>
          <p:cNvSpPr>
            <a:spLocks noGrp="1" noChangeArrowheads="1"/>
          </p:cNvSpPr>
          <p:nvPr>
            <p:ph type="title"/>
          </p:nvPr>
        </p:nvSpPr>
        <p:spPr bwMode="auto">
          <a:xfrm>
            <a:off x="925160" y="222160"/>
            <a:ext cx="7990242" cy="64633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925158" y="1295400"/>
            <a:ext cx="7990242"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1"/>
          <p:cNvSpPr txBox="1">
            <a:spLocks/>
          </p:cNvSpPr>
          <p:nvPr/>
        </p:nvSpPr>
        <p:spPr>
          <a:xfrm>
            <a:off x="6781800" y="6356352"/>
            <a:ext cx="990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900" dirty="0">
              <a:solidFill>
                <a:prstClr val="white">
                  <a:lumMod val="50000"/>
                </a:prstClr>
              </a:solidFill>
            </a:endParaRPr>
          </a:p>
        </p:txBody>
      </p:sp>
      <p:sp>
        <p:nvSpPr>
          <p:cNvPr id="4" name="Slide Number Placeholder 3"/>
          <p:cNvSpPr>
            <a:spLocks noGrp="1"/>
          </p:cNvSpPr>
          <p:nvPr>
            <p:ph type="sldNum" sz="quarter" idx="4"/>
          </p:nvPr>
        </p:nvSpPr>
        <p:spPr>
          <a:xfrm>
            <a:off x="6553200" y="6356352"/>
            <a:ext cx="1219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pPr fontAlgn="auto">
              <a:spcBef>
                <a:spcPts val="0"/>
              </a:spcBef>
              <a:spcAft>
                <a:spcPts val="0"/>
              </a:spcAft>
            </a:pPr>
            <a:fld id="{DAEBE78A-56B9-48B4-AB1A-9EB87ABE874B}" type="slidenum">
              <a:rPr lang="en-US" smtClean="0">
                <a:solidFill>
                  <a:prstClr val="white">
                    <a:lumMod val="65000"/>
                  </a:prstClr>
                </a:solidFill>
                <a:latin typeface="Arial"/>
              </a:rPr>
              <a:pPr fontAlgn="auto">
                <a:spcBef>
                  <a:spcPts val="0"/>
                </a:spcBef>
                <a:spcAft>
                  <a:spcPts val="0"/>
                </a:spcAft>
              </a:pPr>
              <a:t>‹#›</a:t>
            </a:fld>
            <a:endParaRPr lang="en-US">
              <a:solidFill>
                <a:prstClr val="white">
                  <a:lumMod val="65000"/>
                </a:prstClr>
              </a:solidFill>
              <a:latin typeface="Arial"/>
            </a:endParaRPr>
          </a:p>
        </p:txBody>
      </p:sp>
    </p:spTree>
    <p:extLst>
      <p:ext uri="{BB962C8B-B14F-4D97-AF65-F5344CB8AC3E}">
        <p14:creationId xmlns:p14="http://schemas.microsoft.com/office/powerpoint/2010/main" val="2919617353"/>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457200" indent="-457200" algn="l" rtl="0" eaLnBrk="1" fontAlgn="base" hangingPunct="1">
        <a:spcBef>
          <a:spcPct val="20000"/>
        </a:spcBef>
        <a:spcAft>
          <a:spcPct val="0"/>
        </a:spcAft>
        <a:buClr>
          <a:schemeClr val="tx1"/>
        </a:buClr>
        <a:buSzPct val="100000"/>
        <a:buFont typeface="Wingdings" panose="05000000000000000000" pitchFamily="2" charset="2"/>
        <a:buChar char="§"/>
        <a:defRPr kumimoji="1" sz="1950">
          <a:solidFill>
            <a:schemeClr val="tx1"/>
          </a:solidFill>
          <a:latin typeface="+mn-lt"/>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mn-lt"/>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725">
          <a:solidFill>
            <a:schemeClr val="tx1"/>
          </a:solidFill>
          <a:latin typeface="+mn-lt"/>
        </a:defRPr>
      </a:lvl3pPr>
      <a:lvl4pPr marL="1200150" indent="-171450" algn="l" rtl="0" eaLnBrk="1" fontAlgn="base" hangingPunct="1">
        <a:spcBef>
          <a:spcPct val="20000"/>
        </a:spcBef>
        <a:spcAft>
          <a:spcPct val="0"/>
        </a:spcAft>
        <a:buClr>
          <a:schemeClr val="bg2"/>
        </a:buClr>
        <a:buSzPct val="100000"/>
        <a:defRPr kumimoji="1" sz="750">
          <a:solidFill>
            <a:srgbClr val="000000"/>
          </a:solidFill>
          <a:latin typeface="FrnkGothITC Bk BT" pitchFamily="34" charset="0"/>
          <a:cs typeface="Times New Roman" pitchFamily="18" charset="0"/>
        </a:defRPr>
      </a:lvl4pPr>
      <a:lvl5pPr marL="15430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64439"/>
          </a:xfrm>
          <a:prstGeom prst="rect">
            <a:avLst/>
          </a:prstGeom>
        </p:spPr>
      </p:pic>
      <p:sp>
        <p:nvSpPr>
          <p:cNvPr id="3075" name="Rectangle 3"/>
          <p:cNvSpPr>
            <a:spLocks noGrp="1" noChangeArrowheads="1"/>
          </p:cNvSpPr>
          <p:nvPr>
            <p:ph type="title"/>
          </p:nvPr>
        </p:nvSpPr>
        <p:spPr bwMode="auto">
          <a:xfrm>
            <a:off x="925160" y="222160"/>
            <a:ext cx="7990242" cy="64633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925158" y="1295400"/>
            <a:ext cx="7990242"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1"/>
          <p:cNvSpPr txBox="1">
            <a:spLocks/>
          </p:cNvSpPr>
          <p:nvPr/>
        </p:nvSpPr>
        <p:spPr>
          <a:xfrm>
            <a:off x="6781800" y="6356352"/>
            <a:ext cx="9906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900" dirty="0">
              <a:solidFill>
                <a:prstClr val="white">
                  <a:lumMod val="50000"/>
                </a:prstClr>
              </a:solidFill>
            </a:endParaRPr>
          </a:p>
        </p:txBody>
      </p:sp>
      <p:sp>
        <p:nvSpPr>
          <p:cNvPr id="4" name="Slide Number Placeholder 3"/>
          <p:cNvSpPr>
            <a:spLocks noGrp="1"/>
          </p:cNvSpPr>
          <p:nvPr>
            <p:ph type="sldNum" sz="quarter" idx="4"/>
          </p:nvPr>
        </p:nvSpPr>
        <p:spPr>
          <a:xfrm>
            <a:off x="6553200" y="6356352"/>
            <a:ext cx="1219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pPr fontAlgn="auto">
              <a:spcBef>
                <a:spcPts val="0"/>
              </a:spcBef>
              <a:spcAft>
                <a:spcPts val="0"/>
              </a:spcAft>
            </a:pPr>
            <a:fld id="{DAEBE78A-56B9-48B4-AB1A-9EB87ABE874B}" type="slidenum">
              <a:rPr lang="en-US" smtClean="0">
                <a:solidFill>
                  <a:prstClr val="white">
                    <a:lumMod val="65000"/>
                  </a:prstClr>
                </a:solidFill>
                <a:latin typeface="Arial"/>
              </a:rPr>
              <a:pPr fontAlgn="auto">
                <a:spcBef>
                  <a:spcPts val="0"/>
                </a:spcBef>
                <a:spcAft>
                  <a:spcPts val="0"/>
                </a:spcAft>
              </a:pPr>
              <a:t>‹#›</a:t>
            </a:fld>
            <a:endParaRPr lang="en-US">
              <a:solidFill>
                <a:prstClr val="white">
                  <a:lumMod val="65000"/>
                </a:prstClr>
              </a:solidFill>
              <a:latin typeface="Arial"/>
            </a:endParaRPr>
          </a:p>
        </p:txBody>
      </p:sp>
    </p:spTree>
    <p:extLst>
      <p:ext uri="{BB962C8B-B14F-4D97-AF65-F5344CB8AC3E}">
        <p14:creationId xmlns:p14="http://schemas.microsoft.com/office/powerpoint/2010/main" val="591213591"/>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Ls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450">
          <a:solidFill>
            <a:srgbClr val="993300"/>
          </a:solidFill>
          <a:latin typeface="FrnkGothITC Hv BT" pitchFamily="34" charset="0"/>
        </a:defRPr>
      </a:lvl2pPr>
      <a:lvl3pPr algn="l" rtl="0" eaLnBrk="1" fontAlgn="base" hangingPunct="1">
        <a:spcBef>
          <a:spcPct val="0"/>
        </a:spcBef>
        <a:spcAft>
          <a:spcPct val="0"/>
        </a:spcAft>
        <a:defRPr sz="3450">
          <a:solidFill>
            <a:srgbClr val="993300"/>
          </a:solidFill>
          <a:latin typeface="FrnkGothITC Hv BT" pitchFamily="34" charset="0"/>
        </a:defRPr>
      </a:lvl3pPr>
      <a:lvl4pPr algn="l" rtl="0" eaLnBrk="1" fontAlgn="base" hangingPunct="1">
        <a:spcBef>
          <a:spcPct val="0"/>
        </a:spcBef>
        <a:spcAft>
          <a:spcPct val="0"/>
        </a:spcAft>
        <a:defRPr sz="3450">
          <a:solidFill>
            <a:srgbClr val="993300"/>
          </a:solidFill>
          <a:latin typeface="FrnkGothITC Hv BT" pitchFamily="34" charset="0"/>
        </a:defRPr>
      </a:lvl4pPr>
      <a:lvl5pPr algn="l" rtl="0" eaLnBrk="1" fontAlgn="base" hangingPunct="1">
        <a:spcBef>
          <a:spcPct val="0"/>
        </a:spcBef>
        <a:spcAft>
          <a:spcPct val="0"/>
        </a:spcAft>
        <a:defRPr sz="3450">
          <a:solidFill>
            <a:srgbClr val="993300"/>
          </a:solidFill>
          <a:latin typeface="FrnkGothITC Hv BT" pitchFamily="34" charset="0"/>
        </a:defRPr>
      </a:lvl5pPr>
      <a:lvl6pPr marL="342900" algn="l" rtl="0" eaLnBrk="1" fontAlgn="base" hangingPunct="1">
        <a:spcBef>
          <a:spcPct val="0"/>
        </a:spcBef>
        <a:spcAft>
          <a:spcPct val="0"/>
        </a:spcAft>
        <a:defRPr sz="3450">
          <a:solidFill>
            <a:srgbClr val="993300"/>
          </a:solidFill>
          <a:latin typeface="FrnkGothITC Hv BT" pitchFamily="34" charset="0"/>
        </a:defRPr>
      </a:lvl6pPr>
      <a:lvl7pPr marL="685800" algn="l" rtl="0" eaLnBrk="1" fontAlgn="base" hangingPunct="1">
        <a:spcBef>
          <a:spcPct val="0"/>
        </a:spcBef>
        <a:spcAft>
          <a:spcPct val="0"/>
        </a:spcAft>
        <a:defRPr sz="3450">
          <a:solidFill>
            <a:srgbClr val="993300"/>
          </a:solidFill>
          <a:latin typeface="FrnkGothITC Hv BT" pitchFamily="34" charset="0"/>
        </a:defRPr>
      </a:lvl7pPr>
      <a:lvl8pPr marL="1028700" algn="l" rtl="0" eaLnBrk="1" fontAlgn="base" hangingPunct="1">
        <a:spcBef>
          <a:spcPct val="0"/>
        </a:spcBef>
        <a:spcAft>
          <a:spcPct val="0"/>
        </a:spcAft>
        <a:defRPr sz="3450">
          <a:solidFill>
            <a:srgbClr val="993300"/>
          </a:solidFill>
          <a:latin typeface="FrnkGothITC Hv BT" pitchFamily="34" charset="0"/>
        </a:defRPr>
      </a:lvl8pPr>
      <a:lvl9pPr marL="1371600" algn="l" rtl="0" eaLnBrk="1" fontAlgn="base" hangingPunct="1">
        <a:spcBef>
          <a:spcPct val="0"/>
        </a:spcBef>
        <a:spcAft>
          <a:spcPct val="0"/>
        </a:spcAft>
        <a:defRPr sz="3450">
          <a:solidFill>
            <a:srgbClr val="993300"/>
          </a:solidFill>
          <a:latin typeface="FrnkGothITC Hv BT" pitchFamily="34" charset="0"/>
        </a:defRPr>
      </a:lvl9pPr>
    </p:titleStyle>
    <p:bodyStyle>
      <a:lvl1pPr marL="457200" indent="-457200" algn="l" rtl="0" eaLnBrk="1" fontAlgn="base" hangingPunct="1">
        <a:spcBef>
          <a:spcPct val="20000"/>
        </a:spcBef>
        <a:spcAft>
          <a:spcPct val="0"/>
        </a:spcAft>
        <a:buClr>
          <a:schemeClr val="tx1"/>
        </a:buClr>
        <a:buSzPct val="100000"/>
        <a:buFont typeface="Wingdings" panose="05000000000000000000" pitchFamily="2" charset="2"/>
        <a:buChar char="§"/>
        <a:defRPr kumimoji="1" sz="1950">
          <a:solidFill>
            <a:schemeClr val="tx1"/>
          </a:solidFill>
          <a:latin typeface="+mn-lt"/>
          <a:ea typeface="+mn-ea"/>
          <a:cs typeface="+mn-cs"/>
        </a:defRPr>
      </a:lvl1pPr>
      <a:lvl2pPr marL="685800" indent="-342900" algn="l" rtl="0" eaLnBrk="1" fontAlgn="base" hangingPunct="1">
        <a:spcBef>
          <a:spcPct val="20000"/>
        </a:spcBef>
        <a:spcAft>
          <a:spcPct val="0"/>
        </a:spcAft>
        <a:buClr>
          <a:schemeClr val="tx1"/>
        </a:buClr>
        <a:buSzPct val="100000"/>
        <a:buFont typeface="Wingdings" panose="05000000000000000000" pitchFamily="2" charset="2"/>
        <a:buChar char="§"/>
        <a:defRPr kumimoji="1" sz="1800">
          <a:solidFill>
            <a:schemeClr val="tx1"/>
          </a:solidFill>
          <a:latin typeface="+mn-lt"/>
        </a:defRPr>
      </a:lvl2pPr>
      <a:lvl3pPr marL="1028700" indent="-342900" algn="l" rtl="0" eaLnBrk="1" fontAlgn="base" hangingPunct="1">
        <a:spcBef>
          <a:spcPct val="20000"/>
        </a:spcBef>
        <a:spcAft>
          <a:spcPct val="0"/>
        </a:spcAft>
        <a:buClr>
          <a:schemeClr val="tx1"/>
        </a:buClr>
        <a:buSzPct val="75000"/>
        <a:buFont typeface="Wingdings" panose="05000000000000000000" pitchFamily="2" charset="2"/>
        <a:buChar char="§"/>
        <a:defRPr kumimoji="1" sz="1725">
          <a:solidFill>
            <a:schemeClr val="tx1"/>
          </a:solidFill>
          <a:latin typeface="+mn-lt"/>
        </a:defRPr>
      </a:lvl3pPr>
      <a:lvl4pPr marL="1200150" indent="-171450" algn="l" rtl="0" eaLnBrk="1" fontAlgn="base" hangingPunct="1">
        <a:spcBef>
          <a:spcPct val="20000"/>
        </a:spcBef>
        <a:spcAft>
          <a:spcPct val="0"/>
        </a:spcAft>
        <a:buClr>
          <a:schemeClr val="bg2"/>
        </a:buClr>
        <a:buSzPct val="100000"/>
        <a:defRPr kumimoji="1" sz="750">
          <a:solidFill>
            <a:srgbClr val="000000"/>
          </a:solidFill>
          <a:latin typeface="FrnkGothITC Bk BT" pitchFamily="34" charset="0"/>
          <a:cs typeface="Times New Roman" pitchFamily="18" charset="0"/>
        </a:defRPr>
      </a:lvl4pPr>
      <a:lvl5pPr marL="15430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5pPr>
      <a:lvl6pPr marL="18859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6pPr>
      <a:lvl7pPr marL="22288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7pPr>
      <a:lvl8pPr marL="25717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8pPr>
      <a:lvl9pPr marL="2914650" indent="-171450" algn="l" rtl="0" eaLnBrk="1" fontAlgn="base" hangingPunct="1">
        <a:spcBef>
          <a:spcPct val="20000"/>
        </a:spcBef>
        <a:spcAft>
          <a:spcPct val="0"/>
        </a:spcAft>
        <a:buClr>
          <a:schemeClr val="bg2"/>
        </a:buClr>
        <a:buSzPct val="100000"/>
        <a:buChar char="–"/>
        <a:defRPr kumimoji="1" sz="1500">
          <a:solidFill>
            <a:schemeClr val="bg2"/>
          </a:solidFill>
          <a:latin typeface="+mn-lt"/>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0.xml"/><Relationship Id="rId1" Type="http://schemas.openxmlformats.org/officeDocument/2006/relationships/tags" Target="../tags/tag11.xml"/><Relationship Id="rId4" Type="http://schemas.openxmlformats.org/officeDocument/2006/relationships/image" Target="../media/image11.JP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50.xml"/><Relationship Id="rId1" Type="http://schemas.openxmlformats.org/officeDocument/2006/relationships/tags" Target="../tags/tag106.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08.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0.xml"/><Relationship Id="rId1" Type="http://schemas.openxmlformats.org/officeDocument/2006/relationships/tags" Target="../tags/tag109.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0.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111.xml"/></Relationships>
</file>

<file path=ppt/slides/_rels/slide111.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slideLayout" Target="../slideLayouts/slideLayout70.xml"/><Relationship Id="rId1" Type="http://schemas.openxmlformats.org/officeDocument/2006/relationships/tags" Target="../tags/tag112.xml"/></Relationships>
</file>

<file path=ppt/slides/_rels/slide112.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slideLayout" Target="../slideLayouts/slideLayout70.xml"/><Relationship Id="rId1" Type="http://schemas.openxmlformats.org/officeDocument/2006/relationships/tags" Target="../tags/tag113.xml"/></Relationships>
</file>

<file path=ppt/slides/_rels/slide113.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slideLayout" Target="../slideLayouts/slideLayout70.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0.xml"/><Relationship Id="rId1" Type="http://schemas.openxmlformats.org/officeDocument/2006/relationships/tags" Target="../tags/tag115.xml"/></Relationships>
</file>

<file path=ppt/slides/_rels/slide1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70.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1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0.xml"/><Relationship Id="rId1" Type="http://schemas.openxmlformats.org/officeDocument/2006/relationships/tags" Target="../tags/tag119.xml"/></Relationships>
</file>

<file path=ppt/slides/_rels/slide1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55.xml"/><Relationship Id="rId1" Type="http://schemas.openxmlformats.org/officeDocument/2006/relationships/tags" Target="../tags/tag120.xml"/><Relationship Id="rId4" Type="http://schemas.openxmlformats.org/officeDocument/2006/relationships/image" Target="../media/image7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0.xml"/><Relationship Id="rId1" Type="http://schemas.openxmlformats.org/officeDocument/2006/relationships/tags" Target="../tags/tag13.xml"/><Relationship Id="rId4" Type="http://schemas.openxmlformats.org/officeDocument/2006/relationships/image" Target="../media/image12.JP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mailto:beth.williams@ncdoi.gov" TargetMode="External"/><Relationship Id="rId2" Type="http://schemas.openxmlformats.org/officeDocument/2006/relationships/slideLayout" Target="../slideLayouts/slideLayout50.xml"/><Relationship Id="rId1" Type="http://schemas.openxmlformats.org/officeDocument/2006/relationships/tags" Target="../tags/tag17.xml"/><Relationship Id="rId5" Type="http://schemas.openxmlformats.org/officeDocument/2006/relationships/image" Target="../media/image13.JPG"/><Relationship Id="rId4" Type="http://schemas.openxmlformats.org/officeDocument/2006/relationships/hyperlink" Target="mailto:mike.hejduk@ncdoi.gov"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5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50.xml"/><Relationship Id="rId1" Type="http://schemas.openxmlformats.org/officeDocument/2006/relationships/tags" Target="../tags/tag2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jpeg"/><Relationship Id="rId2" Type="http://schemas.openxmlformats.org/officeDocument/2006/relationships/slideLayout" Target="../slideLayouts/slideLayout50.xml"/><Relationship Id="rId1" Type="http://schemas.openxmlformats.org/officeDocument/2006/relationships/tags" Target="../tags/tag23.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0.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0.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7.xml"/><Relationship Id="rId1" Type="http://schemas.openxmlformats.org/officeDocument/2006/relationships/tags" Target="../tags/tag26.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0.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0.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5.xml"/><Relationship Id="rId1" Type="http://schemas.openxmlformats.org/officeDocument/2006/relationships/tags" Target="../tags/tag30.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60.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50.xml"/><Relationship Id="rId1" Type="http://schemas.openxmlformats.org/officeDocument/2006/relationships/tags" Target="../tags/tag38.xm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50.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50.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50.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0.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50.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50.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50.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50.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Layout" Target="../slideLayouts/slideLayout50.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50.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0.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50.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Layout" Target="../slideLayouts/slideLayout50.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slideLayout" Target="../slideLayouts/slideLayout50.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50.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50.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50.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50.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50.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slideLayout" Target="../slideLayouts/slideLayout50.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50.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0.xml"/><Relationship Id="rId1" Type="http://schemas.openxmlformats.org/officeDocument/2006/relationships/tags" Target="../tags/tag7.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slideLayout" Target="../slideLayouts/slideLayout50.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0.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50.xml"/><Relationship Id="rId1" Type="http://schemas.openxmlformats.org/officeDocument/2006/relationships/tags" Target="../tags/tag66.xml"/><Relationship Id="rId5" Type="http://schemas.openxmlformats.org/officeDocument/2006/relationships/image" Target="../media/image54.PN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0.xml"/><Relationship Id="rId1" Type="http://schemas.openxmlformats.org/officeDocument/2006/relationships/tags" Target="../tags/tag8.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slideLayout" Target="../slideLayouts/slideLayout50.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slideLayout" Target="../slideLayouts/slideLayout50.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0.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0.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slideLayout" Target="../slideLayouts/slideLayout50.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0.xml"/><Relationship Id="rId1" Type="http://schemas.openxmlformats.org/officeDocument/2006/relationships/tags" Target="../tags/tag85.xml"/><Relationship Id="rId4" Type="http://schemas.openxmlformats.org/officeDocument/2006/relationships/image" Target="../media/image58.tmp"/></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slideLayout" Target="../slideLayouts/slideLayout50.xml"/><Relationship Id="rId1" Type="http://schemas.openxmlformats.org/officeDocument/2006/relationships/tags" Target="../tags/tag89.xml"/><Relationship Id="rId4" Type="http://schemas.openxmlformats.org/officeDocument/2006/relationships/image" Target="../media/image60.tmp"/></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0.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0.xml"/><Relationship Id="rId1" Type="http://schemas.openxmlformats.org/officeDocument/2006/relationships/tags" Target="../tags/tag91.xml"/><Relationship Id="rId4" Type="http://schemas.openxmlformats.org/officeDocument/2006/relationships/image" Target="../media/image61.tmp"/></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slideLayout" Target="../slideLayouts/slideLayout50.xml"/><Relationship Id="rId1" Type="http://schemas.openxmlformats.org/officeDocument/2006/relationships/tags" Target="../tags/tag94.xml"/><Relationship Id="rId6" Type="http://schemas.openxmlformats.org/officeDocument/2006/relationships/image" Target="../media/image65.jpg"/><Relationship Id="rId5" Type="http://schemas.openxmlformats.org/officeDocument/2006/relationships/image" Target="../media/image64.jpeg"/><Relationship Id="rId4" Type="http://schemas.openxmlformats.org/officeDocument/2006/relationships/image" Target="../media/image63.jp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slideLayout" Target="../slideLayouts/slideLayout50.xml"/><Relationship Id="rId1" Type="http://schemas.openxmlformats.org/officeDocument/2006/relationships/tags" Target="../tags/tag97.xml"/><Relationship Id="rId4" Type="http://schemas.openxmlformats.org/officeDocument/2006/relationships/image" Target="../media/image68.JPG"/></Relationships>
</file>

<file path=ppt/slides/_rels/slide9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50.xml"/><Relationship Id="rId1" Type="http://schemas.openxmlformats.org/officeDocument/2006/relationships/tags" Target="../tags/tag98.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9390" y="4191000"/>
            <a:ext cx="7315200" cy="512002"/>
          </a:xfrm>
        </p:spPr>
        <p:txBody>
          <a:bodyPr/>
          <a:lstStyle/>
          <a:p>
            <a:r>
              <a:rPr lang="en-US" b="1" dirty="0">
                <a:latin typeface="Times New Roman" panose="02020603050405020304" pitchFamily="18" charset="0"/>
                <a:cs typeface="Times New Roman" panose="02020603050405020304" pitchFamily="18" charset="0"/>
              </a:rPr>
              <a:t>School Director Class</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1000" i="1" dirty="0">
                <a:latin typeface="Arial" panose="020B0604020202020204" pitchFamily="34" charset="0"/>
                <a:cs typeface="Arial" panose="020B0604020202020204" pitchFamily="34" charset="0"/>
              </a:rPr>
              <a:t>version 7 3-2021</a:t>
            </a:r>
          </a:p>
        </p:txBody>
      </p:sp>
      <p:sp>
        <p:nvSpPr>
          <p:cNvPr id="2" name="Slide Number Placeholder 1"/>
          <p:cNvSpPr>
            <a:spLocks noGrp="1"/>
          </p:cNvSpPr>
          <p:nvPr>
            <p:ph type="sldNum" sz="quarter" idx="4294967295"/>
          </p:nvPr>
        </p:nvSpPr>
        <p:spPr>
          <a:xfrm>
            <a:off x="7924800" y="6356350"/>
            <a:ext cx="1219200" cy="365125"/>
          </a:xfrm>
        </p:spPr>
        <p:txBody>
          <a:bodyPr/>
          <a:lstStyle/>
          <a:p>
            <a:fld id="{5E61AFEA-2D23-4DA0-9B64-0011624A44DE}" type="slidenum">
              <a:rPr lang="en-US" altLang="en-US" smtClean="0"/>
              <a:pPr/>
              <a:t>1</a:t>
            </a:fld>
            <a:endParaRPr lang="en-US" altLang="en-US"/>
          </a:p>
        </p:txBody>
      </p:sp>
    </p:spTree>
    <p:custDataLst>
      <p:tags r:id="rId1"/>
    </p:custDataLst>
    <p:extLst>
      <p:ext uri="{BB962C8B-B14F-4D97-AF65-F5344CB8AC3E}">
        <p14:creationId xmlns:p14="http://schemas.microsoft.com/office/powerpoint/2010/main" val="374529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CERTIFICATION BOARD</a:t>
            </a:r>
            <a:endParaRPr lang="en-US" dirty="0"/>
          </a:p>
        </p:txBody>
      </p:sp>
      <p:pic>
        <p:nvPicPr>
          <p:cNvPr id="6" name="Content Placeholder 5" descr="Table&#10;&#10;Description automatically generated">
            <a:extLst>
              <a:ext uri="{FF2B5EF4-FFF2-40B4-BE49-F238E27FC236}">
                <a16:creationId xmlns:a16="http://schemas.microsoft.com/office/drawing/2014/main" id="{A54824DD-E911-42F0-BA71-D702284BB80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2600" y="868490"/>
            <a:ext cx="5943600" cy="5075109"/>
          </a:xfrm>
        </p:spPr>
      </p:pic>
      <p:sp>
        <p:nvSpPr>
          <p:cNvPr id="4" name="Slide Number Placeholder 3"/>
          <p:cNvSpPr>
            <a:spLocks noGrp="1"/>
          </p:cNvSpPr>
          <p:nvPr>
            <p:ph type="sldNum" sz="quarter" idx="10"/>
          </p:nvPr>
        </p:nvSpPr>
        <p:spPr/>
        <p:txBody>
          <a:bodyPr/>
          <a:lstStyle/>
          <a:p>
            <a:fld id="{9CDB7DB6-E8E1-4BBB-96F0-213A7FC90494}" type="slidenum">
              <a:rPr lang="en-US" altLang="en-US" smtClean="0"/>
              <a:pPr/>
              <a:t>10</a:t>
            </a:fld>
            <a:endParaRPr lang="en-US" altLang="en-US"/>
          </a:p>
        </p:txBody>
      </p:sp>
    </p:spTree>
    <p:custDataLst>
      <p:tags r:id="rId1"/>
    </p:custDataLst>
    <p:extLst>
      <p:ext uri="{BB962C8B-B14F-4D97-AF65-F5344CB8AC3E}">
        <p14:creationId xmlns:p14="http://schemas.microsoft.com/office/powerpoint/2010/main" val="3824042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lvl="1"/>
            <a:r>
              <a:rPr lang="en-US" sz="1950" dirty="0"/>
              <a:t>Face to face requalifications ongoing until June 2021</a:t>
            </a:r>
          </a:p>
          <a:p>
            <a:pPr lvl="1"/>
            <a:endParaRPr lang="en-US" sz="1950" dirty="0"/>
          </a:p>
          <a:p>
            <a:pPr lvl="1"/>
            <a:r>
              <a:rPr lang="en-US" sz="1950" dirty="0"/>
              <a:t>Live Fire and LP qualified requires upgrade between now and Sept</a:t>
            </a:r>
          </a:p>
          <a:p>
            <a:pPr lvl="1"/>
            <a:endParaRPr lang="en-US" sz="1950" dirty="0"/>
          </a:p>
          <a:p>
            <a:pPr lvl="1"/>
            <a:r>
              <a:rPr lang="en-US" sz="1950" dirty="0"/>
              <a:t>Live Fire only must register for LP class to get qualification</a:t>
            </a:r>
          </a:p>
          <a:p>
            <a:pPr lvl="1"/>
            <a:endParaRPr lang="en-US" sz="1950" dirty="0"/>
          </a:p>
          <a:p>
            <a:pPr lvl="1"/>
            <a:r>
              <a:rPr lang="en-US" sz="1950" dirty="0"/>
              <a:t>LP only must go through the entire Live Fire process</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100</a:t>
            </a:fld>
            <a:endParaRPr lang="en-US"/>
          </a:p>
        </p:txBody>
      </p:sp>
    </p:spTree>
    <p:custDataLst>
      <p:tags r:id="rId1"/>
    </p:custDataLst>
    <p:extLst>
      <p:ext uri="{BB962C8B-B14F-4D97-AF65-F5344CB8AC3E}">
        <p14:creationId xmlns:p14="http://schemas.microsoft.com/office/powerpoint/2010/main" val="29459159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lvl="1"/>
            <a:r>
              <a:rPr lang="en-US" sz="1950" dirty="0">
                <a:effectLst/>
                <a:latin typeface="Arial (Body)"/>
                <a:ea typeface="Calibri" panose="020F0502020204030204" pitchFamily="34" charset="0"/>
              </a:rPr>
              <a:t>The 2018 edition of NFPA Standard 1403 requires that: “Students participating in live fire training evolution who have received the required minimum training and prerequisites from other than the </a:t>
            </a:r>
            <a:r>
              <a:rPr lang="en-US" sz="1950" b="1" u="sng" dirty="0">
                <a:effectLst/>
                <a:latin typeface="Arial (Body)"/>
                <a:ea typeface="Calibri" panose="020F0502020204030204" pitchFamily="34" charset="0"/>
              </a:rPr>
              <a:t>authority having jurisdiction </a:t>
            </a:r>
            <a:r>
              <a:rPr lang="en-US" sz="1950" dirty="0">
                <a:effectLst/>
                <a:latin typeface="Arial (Body)"/>
                <a:ea typeface="Calibri" panose="020F0502020204030204" pitchFamily="34" charset="0"/>
              </a:rPr>
              <a:t>shall not be permitted to participate in any live fire training evolution without presenting prior written evidence of having successfully completed the prescribed minimum training to the levels specified in 4.3.1 (required minimum training) and 4.3.2.1 through 4.3.2.5 (prerequisites).” </a:t>
            </a:r>
          </a:p>
          <a:p>
            <a:pPr lvl="1"/>
            <a:endParaRPr lang="en-US" sz="1950" dirty="0">
              <a:latin typeface="Arial (Body)"/>
            </a:endParaRPr>
          </a:p>
          <a:p>
            <a:pPr lvl="1"/>
            <a:r>
              <a:rPr lang="en-US" sz="1950" dirty="0">
                <a:latin typeface="Arial (Body)"/>
              </a:rPr>
              <a:t>To be a student / participant in live fire training evolutions:</a:t>
            </a:r>
          </a:p>
          <a:p>
            <a:pPr lvl="2"/>
            <a:r>
              <a:rPr lang="en-US" sz="1950" dirty="0">
                <a:latin typeface="Arial (Body)"/>
              </a:rPr>
              <a:t>18 years old (ID must be checked)</a:t>
            </a:r>
          </a:p>
          <a:p>
            <a:pPr lvl="2"/>
            <a:r>
              <a:rPr lang="en-US" sz="1950" dirty="0">
                <a:latin typeface="Arial (Body)"/>
              </a:rPr>
              <a:t>Signatures on Form 200.14A</a:t>
            </a:r>
          </a:p>
          <a:p>
            <a:endParaRPr lang="en-US" dirty="0">
              <a:latin typeface="Arial (Body)"/>
            </a:endParaRPr>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101</a:t>
            </a:fld>
            <a:endParaRPr lang="en-US"/>
          </a:p>
        </p:txBody>
      </p:sp>
    </p:spTree>
    <p:custDataLst>
      <p:tags r:id="rId1"/>
    </p:custDataLst>
    <p:extLst>
      <p:ext uri="{BB962C8B-B14F-4D97-AF65-F5344CB8AC3E}">
        <p14:creationId xmlns:p14="http://schemas.microsoft.com/office/powerpoint/2010/main" val="35193275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lvl="1"/>
            <a:r>
              <a:rPr lang="en-US" sz="1950" dirty="0">
                <a:latin typeface="Arial (Body)"/>
              </a:rPr>
              <a:t>NFPA 1403</a:t>
            </a:r>
          </a:p>
          <a:p>
            <a:pPr lvl="2">
              <a:buSzPct val="100000"/>
            </a:pPr>
            <a:r>
              <a:rPr lang="en-US" sz="1950" dirty="0">
                <a:latin typeface="Arial (Body)"/>
              </a:rPr>
              <a:t>4.3.1 Required Minimum Training</a:t>
            </a:r>
          </a:p>
          <a:p>
            <a:pPr lvl="3">
              <a:buSzPct val="75000"/>
              <a:buFont typeface="Wingdings" panose="05000000000000000000" pitchFamily="2" charset="2"/>
              <a:buChar char="§"/>
            </a:pPr>
            <a:r>
              <a:rPr lang="en-US" sz="1950" dirty="0">
                <a:latin typeface="Arial (Body)"/>
              </a:rPr>
              <a:t>Safety</a:t>
            </a:r>
          </a:p>
          <a:p>
            <a:pPr lvl="3">
              <a:buSzPct val="75000"/>
              <a:buFont typeface="Wingdings" panose="05000000000000000000" pitchFamily="2" charset="2"/>
              <a:buChar char="§"/>
            </a:pPr>
            <a:r>
              <a:rPr lang="en-US" sz="1950" dirty="0">
                <a:latin typeface="Arial (Body)"/>
              </a:rPr>
              <a:t>Fire Behavior</a:t>
            </a:r>
          </a:p>
          <a:p>
            <a:pPr lvl="3">
              <a:buSzPct val="75000"/>
              <a:buFont typeface="Wingdings" panose="05000000000000000000" pitchFamily="2" charset="2"/>
              <a:buChar char="§"/>
            </a:pPr>
            <a:r>
              <a:rPr lang="en-US" sz="1950" dirty="0">
                <a:latin typeface="Arial (Body)"/>
              </a:rPr>
              <a:t>Portable Extinguishers</a:t>
            </a:r>
          </a:p>
          <a:p>
            <a:pPr lvl="3">
              <a:buSzPct val="75000"/>
              <a:buFont typeface="Wingdings" panose="05000000000000000000" pitchFamily="2" charset="2"/>
              <a:buChar char="§"/>
            </a:pPr>
            <a:r>
              <a:rPr lang="en-US" sz="1950" dirty="0">
                <a:latin typeface="Arial (Body)"/>
              </a:rPr>
              <a:t>Personal Protective Equipment (PPE)</a:t>
            </a:r>
          </a:p>
          <a:p>
            <a:pPr lvl="3">
              <a:buSzPct val="75000"/>
              <a:buFont typeface="Wingdings" panose="05000000000000000000" pitchFamily="2" charset="2"/>
              <a:buChar char="§"/>
            </a:pPr>
            <a:r>
              <a:rPr lang="en-US" sz="1950" dirty="0">
                <a:latin typeface="Arial (Body)"/>
              </a:rPr>
              <a:t>Ladders</a:t>
            </a:r>
          </a:p>
          <a:p>
            <a:pPr lvl="3">
              <a:buSzPct val="75000"/>
              <a:buFont typeface="Wingdings" panose="05000000000000000000" pitchFamily="2" charset="2"/>
              <a:buChar char="§"/>
            </a:pPr>
            <a:r>
              <a:rPr lang="en-US" sz="1950" dirty="0">
                <a:latin typeface="Arial (Body)"/>
              </a:rPr>
              <a:t>Fire Hose, Appliances, and Streams</a:t>
            </a:r>
          </a:p>
          <a:p>
            <a:pPr lvl="3">
              <a:buSzPct val="75000"/>
              <a:buFont typeface="Wingdings" panose="05000000000000000000" pitchFamily="2" charset="2"/>
              <a:buChar char="§"/>
            </a:pPr>
            <a:r>
              <a:rPr lang="en-US" sz="1950" dirty="0">
                <a:latin typeface="Arial (Body)"/>
              </a:rPr>
              <a:t>Overhaul</a:t>
            </a:r>
          </a:p>
          <a:p>
            <a:pPr lvl="3">
              <a:buSzPct val="75000"/>
              <a:buFont typeface="Wingdings" panose="05000000000000000000" pitchFamily="2" charset="2"/>
              <a:buChar char="§"/>
            </a:pPr>
            <a:r>
              <a:rPr lang="en-US" sz="1950" dirty="0">
                <a:latin typeface="Arial (Body)"/>
              </a:rPr>
              <a:t>Water Supply</a:t>
            </a:r>
          </a:p>
          <a:p>
            <a:pPr lvl="3">
              <a:buSzPct val="75000"/>
              <a:buFont typeface="Wingdings" panose="05000000000000000000" pitchFamily="2" charset="2"/>
              <a:buChar char="§"/>
            </a:pPr>
            <a:r>
              <a:rPr lang="en-US" sz="1950" dirty="0">
                <a:latin typeface="Arial (Body)"/>
              </a:rPr>
              <a:t>Ventilation</a:t>
            </a:r>
          </a:p>
          <a:p>
            <a:pPr lvl="3">
              <a:buSzPct val="75000"/>
              <a:buFont typeface="Wingdings" panose="05000000000000000000" pitchFamily="2" charset="2"/>
              <a:buChar char="§"/>
            </a:pPr>
            <a:r>
              <a:rPr lang="en-US" sz="1950" dirty="0">
                <a:latin typeface="Arial (Body)"/>
              </a:rPr>
              <a:t>Forcible Entry</a:t>
            </a:r>
          </a:p>
          <a:p>
            <a:pPr lvl="3">
              <a:buSzPct val="75000"/>
              <a:buFont typeface="Wingdings" panose="05000000000000000000" pitchFamily="2" charset="2"/>
              <a:buChar char="§"/>
            </a:pPr>
            <a:r>
              <a:rPr lang="en-US" sz="1950" dirty="0">
                <a:latin typeface="Arial (Body)"/>
              </a:rPr>
              <a:t>Building Construction</a:t>
            </a:r>
          </a:p>
          <a:p>
            <a:endParaRPr lang="en-US" dirty="0">
              <a:latin typeface="Arial (Body)"/>
            </a:endParaRPr>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102</a:t>
            </a:fld>
            <a:endParaRPr lang="en-US"/>
          </a:p>
        </p:txBody>
      </p:sp>
    </p:spTree>
    <p:custDataLst>
      <p:tags r:id="rId1"/>
    </p:custDataLst>
    <p:extLst>
      <p:ext uri="{BB962C8B-B14F-4D97-AF65-F5344CB8AC3E}">
        <p14:creationId xmlns:p14="http://schemas.microsoft.com/office/powerpoint/2010/main" val="2336324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latin typeface="Arial (Body)"/>
              </a:rPr>
              <a:t>NFPA 1403</a:t>
            </a:r>
          </a:p>
          <a:p>
            <a:pPr lvl="2">
              <a:buSzPct val="100000"/>
            </a:pPr>
            <a:r>
              <a:rPr lang="en-US" sz="1950" dirty="0">
                <a:latin typeface="Arial (Body)"/>
              </a:rPr>
              <a:t>4.3.2.1 Fire Dynamics  All participants shall have received training for the following:</a:t>
            </a:r>
          </a:p>
          <a:p>
            <a:pPr lvl="3">
              <a:buSzPct val="75000"/>
              <a:buFont typeface="Wingdings" panose="05000000000000000000" pitchFamily="2" charset="2"/>
              <a:buChar char="§"/>
            </a:pPr>
            <a:r>
              <a:rPr lang="en-US" sz="1950" dirty="0">
                <a:latin typeface="Arial (Body)"/>
              </a:rPr>
              <a:t>The conditions necessary for flashover to occur</a:t>
            </a:r>
          </a:p>
          <a:p>
            <a:pPr lvl="3">
              <a:buSzPct val="75000"/>
              <a:buFont typeface="Wingdings" panose="05000000000000000000" pitchFamily="2" charset="2"/>
              <a:buChar char="§"/>
            </a:pPr>
            <a:r>
              <a:rPr lang="en-US" sz="1950" dirty="0">
                <a:latin typeface="Arial (Body)"/>
              </a:rPr>
              <a:t>The components of fire and definition of a fire</a:t>
            </a:r>
          </a:p>
          <a:p>
            <a:pPr lvl="3">
              <a:buSzPct val="75000"/>
              <a:buFont typeface="Wingdings" panose="05000000000000000000" pitchFamily="2" charset="2"/>
              <a:buChar char="§"/>
            </a:pPr>
            <a:r>
              <a:rPr lang="en-US" sz="1950" dirty="0">
                <a:latin typeface="Arial (Body)"/>
              </a:rPr>
              <a:t>The three mechanisms of heat transfer – conduction, convection, and radiation</a:t>
            </a:r>
          </a:p>
          <a:p>
            <a:pPr lvl="1"/>
            <a:endParaRPr lang="en-US" sz="1950" dirty="0">
              <a:latin typeface="Arial (Body)"/>
            </a:endParaRPr>
          </a:p>
          <a:p>
            <a:r>
              <a:rPr lang="en-US" dirty="0">
                <a:latin typeface="Arial (Body)"/>
              </a:rPr>
              <a:t>This information is covered in the Fireground Ops 3 course material</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103</a:t>
            </a:fld>
            <a:endParaRPr lang="en-US"/>
          </a:p>
        </p:txBody>
      </p:sp>
    </p:spTree>
    <p:custDataLst>
      <p:tags r:id="rId1"/>
    </p:custDataLst>
    <p:extLst>
      <p:ext uri="{BB962C8B-B14F-4D97-AF65-F5344CB8AC3E}">
        <p14:creationId xmlns:p14="http://schemas.microsoft.com/office/powerpoint/2010/main" val="24991223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lvl="1"/>
            <a:r>
              <a:rPr lang="en-US" sz="1950" dirty="0">
                <a:latin typeface="Arial (Body)"/>
              </a:rPr>
              <a:t>NFPA 1403</a:t>
            </a:r>
          </a:p>
          <a:p>
            <a:pPr lvl="2">
              <a:buSzPct val="100000"/>
            </a:pPr>
            <a:r>
              <a:rPr lang="en-US" sz="2025" dirty="0">
                <a:latin typeface="Arial (Body)"/>
              </a:rPr>
              <a:t>4.3.2.5 Nozzle Techniques and Door Control  All participants shall have received training for the following: </a:t>
            </a:r>
          </a:p>
          <a:p>
            <a:pPr lvl="3">
              <a:buSzPct val="75000"/>
              <a:buFont typeface="Wingdings" panose="05000000000000000000" pitchFamily="2" charset="2"/>
              <a:buChar char="§"/>
            </a:pPr>
            <a:r>
              <a:rPr lang="en-US" sz="1950" dirty="0">
                <a:latin typeface="Arial (Body)"/>
              </a:rPr>
              <a:t>Factors influencing the effectiveness of extinguishment by cooling</a:t>
            </a:r>
          </a:p>
          <a:p>
            <a:pPr lvl="3">
              <a:buSzPct val="75000"/>
              <a:buFont typeface="Wingdings" panose="05000000000000000000" pitchFamily="2" charset="2"/>
              <a:buChar char="§"/>
            </a:pPr>
            <a:r>
              <a:rPr lang="en-US" sz="1950" dirty="0">
                <a:latin typeface="Arial (Body)"/>
              </a:rPr>
              <a:t>The application of indirect attack direct attack</a:t>
            </a:r>
          </a:p>
          <a:p>
            <a:pPr lvl="3">
              <a:buSzPct val="75000"/>
              <a:buFont typeface="Wingdings" panose="05000000000000000000" pitchFamily="2" charset="2"/>
              <a:buChar char="§"/>
            </a:pPr>
            <a:r>
              <a:rPr lang="en-US" sz="1950" dirty="0">
                <a:latin typeface="Arial (Body)"/>
              </a:rPr>
              <a:t>Key door entry size-up and risk assessment factors</a:t>
            </a:r>
          </a:p>
          <a:p>
            <a:pPr lvl="3">
              <a:buSzPct val="75000"/>
              <a:buFont typeface="Wingdings" panose="05000000000000000000" pitchFamily="2" charset="2"/>
              <a:buChar char="§"/>
            </a:pPr>
            <a:r>
              <a:rPr lang="en-US" sz="1950" dirty="0">
                <a:latin typeface="Arial (Body)"/>
              </a:rPr>
              <a:t>Integrated door control and fire gas cooling to reduce the risk of flashover during door entry</a:t>
            </a:r>
          </a:p>
          <a:p>
            <a:pPr lvl="3">
              <a:buSzPct val="75000"/>
              <a:buFont typeface="Wingdings" panose="05000000000000000000" pitchFamily="2" charset="2"/>
              <a:buChar char="§"/>
            </a:pPr>
            <a:r>
              <a:rPr lang="en-US" sz="1950" dirty="0">
                <a:latin typeface="Arial (Body)"/>
              </a:rPr>
              <a:t>Effective door entry and control procedures</a:t>
            </a:r>
          </a:p>
          <a:p>
            <a:endParaRPr lang="en-US" dirty="0"/>
          </a:p>
          <a:p>
            <a:r>
              <a:rPr lang="en-US" dirty="0"/>
              <a:t>This information is covered in the Fireground Ops 3, 4, and 8 course materials</a:t>
            </a:r>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104</a:t>
            </a:fld>
            <a:endParaRPr lang="en-US"/>
          </a:p>
        </p:txBody>
      </p:sp>
    </p:spTree>
    <p:custDataLst>
      <p:tags r:id="rId1"/>
    </p:custDataLst>
    <p:extLst>
      <p:ext uri="{BB962C8B-B14F-4D97-AF65-F5344CB8AC3E}">
        <p14:creationId xmlns:p14="http://schemas.microsoft.com/office/powerpoint/2010/main" val="16768794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pic>
        <p:nvPicPr>
          <p:cNvPr id="6" name="Content Placeholder 5" descr="Table&#10;&#10;Description automatically generated">
            <a:extLst>
              <a:ext uri="{FF2B5EF4-FFF2-40B4-BE49-F238E27FC236}">
                <a16:creationId xmlns:a16="http://schemas.microsoft.com/office/drawing/2014/main" id="{12FA8A83-70DE-475B-8754-6936CB82A6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868491"/>
            <a:ext cx="4800600" cy="5532309"/>
          </a:xfrm>
        </p:spPr>
      </p:pic>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105</a:t>
            </a:fld>
            <a:endParaRPr lang="en-US"/>
          </a:p>
        </p:txBody>
      </p:sp>
    </p:spTree>
    <p:custDataLst>
      <p:tags r:id="rId1"/>
    </p:custDataLst>
    <p:extLst>
      <p:ext uri="{BB962C8B-B14F-4D97-AF65-F5344CB8AC3E}">
        <p14:creationId xmlns:p14="http://schemas.microsoft.com/office/powerpoint/2010/main" val="29806799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INFORMATION SHARING</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Information received from OSFM / Cert Board / FRC should be shared with:</a:t>
            </a:r>
          </a:p>
          <a:p>
            <a:pPr lvl="1"/>
            <a:r>
              <a:rPr lang="en-US" sz="1950" dirty="0"/>
              <a:t>Your instructors</a:t>
            </a:r>
          </a:p>
          <a:p>
            <a:pPr lvl="1"/>
            <a:r>
              <a:rPr lang="en-US" sz="1950" dirty="0"/>
              <a:t>Your students</a:t>
            </a:r>
          </a:p>
          <a:p>
            <a:r>
              <a:rPr lang="en-US" dirty="0"/>
              <a:t>Your inbox should not be a graveyard for information</a:t>
            </a:r>
          </a:p>
          <a:p>
            <a:endParaRPr lang="en-US" dirty="0"/>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106</a:t>
            </a:fld>
            <a:endParaRPr lang="en-US"/>
          </a:p>
        </p:txBody>
      </p:sp>
    </p:spTree>
    <p:custDataLst>
      <p:tags r:id="rId1"/>
    </p:custDataLst>
    <p:extLst>
      <p:ext uri="{BB962C8B-B14F-4D97-AF65-F5344CB8AC3E}">
        <p14:creationId xmlns:p14="http://schemas.microsoft.com/office/powerpoint/2010/main" val="25981313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7" y="1219200"/>
            <a:ext cx="6665913" cy="553998"/>
          </a:xfrm>
        </p:spPr>
        <p:txBody>
          <a:bodyPr/>
          <a:lstStyle/>
          <a:p>
            <a:r>
              <a:rPr lang="en-US" dirty="0"/>
              <a:t>Section 3</a:t>
            </a:r>
          </a:p>
        </p:txBody>
      </p:sp>
      <p:sp>
        <p:nvSpPr>
          <p:cNvPr id="3" name="Content Placeholder 2"/>
          <p:cNvSpPr>
            <a:spLocks noGrp="1"/>
          </p:cNvSpPr>
          <p:nvPr>
            <p:ph type="body" idx="1"/>
          </p:nvPr>
        </p:nvSpPr>
        <p:spPr>
          <a:xfrm>
            <a:off x="1752600" y="2514600"/>
            <a:ext cx="6665913" cy="1055687"/>
          </a:xfrm>
        </p:spPr>
        <p:txBody>
          <a:bodyPr/>
          <a:lstStyle/>
          <a:p>
            <a:r>
              <a:rPr lang="en-US" sz="2800" dirty="0"/>
              <a:t>Case Studies</a:t>
            </a:r>
          </a:p>
          <a:p>
            <a:r>
              <a:rPr lang="en-US" sz="2800" dirty="0"/>
              <a:t>Practical Application</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107</a:t>
            </a:fld>
            <a:endParaRPr lang="en-US" altLang="en-US"/>
          </a:p>
        </p:txBody>
      </p:sp>
    </p:spTree>
    <p:custDataLst>
      <p:tags r:id="rId1"/>
    </p:custDataLst>
    <p:extLst>
      <p:ext uri="{BB962C8B-B14F-4D97-AF65-F5344CB8AC3E}">
        <p14:creationId xmlns:p14="http://schemas.microsoft.com/office/powerpoint/2010/main" val="24541913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5230-76FD-40BA-B021-99B689C606D9}"/>
              </a:ext>
            </a:extLst>
          </p:cNvPr>
          <p:cNvSpPr>
            <a:spLocks noGrp="1"/>
          </p:cNvSpPr>
          <p:nvPr>
            <p:ph type="title"/>
          </p:nvPr>
        </p:nvSpPr>
        <p:spPr>
          <a:xfrm>
            <a:off x="381000" y="222160"/>
            <a:ext cx="8534402" cy="646331"/>
          </a:xfrm>
        </p:spPr>
        <p:txBody>
          <a:bodyPr/>
          <a:lstStyle/>
          <a:p>
            <a:pPr algn="ctr"/>
            <a:r>
              <a:rPr lang="en-US" b="1" dirty="0"/>
              <a:t>CASE STUDY #1</a:t>
            </a:r>
            <a:endParaRPr lang="en-US" dirty="0"/>
          </a:p>
        </p:txBody>
      </p:sp>
      <p:sp>
        <p:nvSpPr>
          <p:cNvPr id="3" name="Slide Number Placeholder 2">
            <a:extLst>
              <a:ext uri="{FF2B5EF4-FFF2-40B4-BE49-F238E27FC236}">
                <a16:creationId xmlns:a16="http://schemas.microsoft.com/office/drawing/2014/main" id="{375108D8-EB48-44EA-BCF8-10B854FC59CF}"/>
              </a:ext>
            </a:extLst>
          </p:cNvPr>
          <p:cNvSpPr>
            <a:spLocks noGrp="1"/>
          </p:cNvSpPr>
          <p:nvPr>
            <p:ph type="sldNum" sz="quarter" idx="10"/>
          </p:nvPr>
        </p:nvSpPr>
        <p:spPr/>
        <p:txBody>
          <a:bodyPr/>
          <a:lstStyle/>
          <a:p>
            <a:fld id="{DAEBE78A-56B9-48B4-AB1A-9EB87ABE874B}" type="slidenum">
              <a:rPr lang="en-US" smtClean="0"/>
              <a:pPr/>
              <a:t>108</a:t>
            </a:fld>
            <a:endParaRPr lang="en-US"/>
          </a:p>
        </p:txBody>
      </p:sp>
      <p:sp>
        <p:nvSpPr>
          <p:cNvPr id="4" name="Content Placeholder 3"/>
          <p:cNvSpPr>
            <a:spLocks noGrp="1"/>
          </p:cNvSpPr>
          <p:nvPr>
            <p:ph idx="1"/>
          </p:nvPr>
        </p:nvSpPr>
        <p:spPr/>
        <p:txBody>
          <a:bodyPr/>
          <a:lstStyle/>
          <a:p>
            <a:pPr marL="0" marR="0" indent="0">
              <a:lnSpc>
                <a:spcPct val="107000"/>
              </a:lnSpc>
              <a:spcBef>
                <a:spcPts val="0"/>
              </a:spcBef>
              <a:spcAft>
                <a:spcPts val="800"/>
              </a:spcAft>
              <a:buNone/>
            </a:pPr>
            <a:r>
              <a:rPr lang="en-US" dirty="0">
                <a:latin typeface="Arial (Body)"/>
                <a:ea typeface="Calibri" panose="020F0502020204030204" pitchFamily="34" charset="0"/>
                <a:cs typeface="Times New Roman" panose="02020603050405020304" pitchFamily="18" charset="0"/>
              </a:rPr>
              <a:t>During a FF class, an instructor goes through the supplied PowerPoint from the book.  He then tells the class that he doesn’t have any equipment for the practicals.  No practical skills are completed as part of the class but are told to fill out a practical sheet and grade how well they thought they did on the practical.  The class is concluded when a proctor delivers the written test, following all rules for the written testing policy.  </a:t>
            </a:r>
          </a:p>
          <a:p>
            <a:pPr marL="0" marR="0" indent="0">
              <a:lnSpc>
                <a:spcPct val="107000"/>
              </a:lnSpc>
              <a:spcBef>
                <a:spcPts val="0"/>
              </a:spcBef>
              <a:spcAft>
                <a:spcPts val="800"/>
              </a:spcAft>
              <a:buNone/>
            </a:pPr>
            <a:r>
              <a:rPr lang="en-US" dirty="0">
                <a:latin typeface="Arial (Body)"/>
                <a:ea typeface="Calibri" panose="020F0502020204030204" pitchFamily="34" charset="0"/>
                <a:cs typeface="Times New Roman" panose="02020603050405020304" pitchFamily="18" charset="0"/>
              </a:rPr>
              <a:t>Following the class, the school director was informed of this when they returned from vacation by a fire chief in the county. After OSFM staff arrived and interviewed all the students, the school director was asked what they knew and were told, “they knew of it all and had made the decision to fire the instructor, so the problem had been taken care of.” When asked about the props the school director was able to show where the props and the equipment needed had been provided, the instructor had chosen not to use them.  </a:t>
            </a:r>
          </a:p>
          <a:p>
            <a:endParaRPr lang="en-US" dirty="0"/>
          </a:p>
        </p:txBody>
      </p:sp>
    </p:spTree>
    <p:custDataLst>
      <p:tags r:id="rId1"/>
    </p:custDataLst>
    <p:extLst>
      <p:ext uri="{BB962C8B-B14F-4D97-AF65-F5344CB8AC3E}">
        <p14:creationId xmlns:p14="http://schemas.microsoft.com/office/powerpoint/2010/main" val="32506816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60"/>
            <a:ext cx="8458202" cy="646331"/>
          </a:xfrm>
        </p:spPr>
        <p:txBody>
          <a:bodyPr/>
          <a:lstStyle/>
          <a:p>
            <a:pPr algn="ctr"/>
            <a:r>
              <a:rPr lang="en-US" b="1" dirty="0"/>
              <a:t>CASE STUDY #2</a:t>
            </a:r>
            <a:endParaRPr lang="en-US" dirty="0"/>
          </a:p>
        </p:txBody>
      </p:sp>
      <p:sp>
        <p:nvSpPr>
          <p:cNvPr id="3" name="Content Placeholder 2"/>
          <p:cNvSpPr>
            <a:spLocks noGrp="1"/>
          </p:cNvSpPr>
          <p:nvPr>
            <p:ph idx="1"/>
          </p:nvPr>
        </p:nvSpPr>
        <p:spPr>
          <a:xfrm>
            <a:off x="688799" y="868491"/>
            <a:ext cx="7995004" cy="4978960"/>
          </a:xfrm>
        </p:spPr>
        <p:txBody>
          <a:bodyPr/>
          <a:lstStyle/>
          <a:p>
            <a:pPr marL="0" indent="0">
              <a:buNone/>
            </a:pPr>
            <a:r>
              <a:rPr lang="en-US" dirty="0"/>
              <a:t>An instructor is contracted to teach a FF Rescue class. The instructor teaches the class at a training center with a burn building. The delivery agency has a trailer with hydraulic tools / cribbing and a fire truck with hand tools, rope and equipment available.  The instructor stated they had everything they needed for the class.</a:t>
            </a:r>
          </a:p>
          <a:p>
            <a:pPr marL="0" indent="0">
              <a:buNone/>
            </a:pPr>
            <a:endParaRPr lang="en-US" dirty="0"/>
          </a:p>
          <a:p>
            <a:pPr marL="0" indent="0">
              <a:buNone/>
            </a:pPr>
            <a:r>
              <a:rPr lang="en-US" dirty="0"/>
              <a:t>The instructor completes the locating a victim skill, which was done without the use of a rope or handline. When completing the vehicle extrication portion of the class the instructor taught that entire section via PowerPoint. </a:t>
            </a:r>
          </a:p>
          <a:p>
            <a:pPr marL="0" indent="0">
              <a:buNone/>
            </a:pPr>
            <a:endParaRPr lang="en-US" dirty="0"/>
          </a:p>
          <a:p>
            <a:pPr marL="0" indent="0">
              <a:buNone/>
            </a:pPr>
            <a:r>
              <a:rPr lang="en-US" dirty="0"/>
              <a:t>When test night came up the students were told to fill out the student information and the rest would be taken care of for them, no practical testing was conducted.  The students were only at the training center for about a half hour. Also, the instructor returned the test packet to the college via unqualified member of a department. </a:t>
            </a:r>
          </a:p>
        </p:txBody>
      </p:sp>
      <p:sp>
        <p:nvSpPr>
          <p:cNvPr id="4" name="Slide Number Placeholder 3"/>
          <p:cNvSpPr>
            <a:spLocks noGrp="1"/>
          </p:cNvSpPr>
          <p:nvPr>
            <p:ph type="sldNum" sz="quarter" idx="10"/>
          </p:nvPr>
        </p:nvSpPr>
        <p:spPr/>
        <p:txBody>
          <a:bodyPr/>
          <a:lstStyle/>
          <a:p>
            <a:fld id="{DAEBE78A-56B9-48B4-AB1A-9EB87ABE874B}" type="slidenum">
              <a:rPr lang="en-US" smtClean="0">
                <a:solidFill>
                  <a:prstClr val="white">
                    <a:lumMod val="65000"/>
                  </a:prstClr>
                </a:solidFill>
              </a:rPr>
              <a:pPr/>
              <a:t>109</a:t>
            </a:fld>
            <a:endParaRPr lang="en-US">
              <a:solidFill>
                <a:prstClr val="white">
                  <a:lumMod val="65000"/>
                </a:prstClr>
              </a:solidFill>
            </a:endParaRPr>
          </a:p>
        </p:txBody>
      </p:sp>
    </p:spTree>
    <p:custDataLst>
      <p:tags r:id="rId1"/>
    </p:custDataLst>
    <p:extLst>
      <p:ext uri="{BB962C8B-B14F-4D97-AF65-F5344CB8AC3E}">
        <p14:creationId xmlns:p14="http://schemas.microsoft.com/office/powerpoint/2010/main" val="153010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CERTIFICATION BOARD</a:t>
            </a:r>
            <a:endParaRPr lang="en-US" dirty="0"/>
          </a:p>
        </p:txBody>
      </p:sp>
      <p:sp>
        <p:nvSpPr>
          <p:cNvPr id="3" name="Content Placeholder 2"/>
          <p:cNvSpPr>
            <a:spLocks noGrp="1"/>
          </p:cNvSpPr>
          <p:nvPr>
            <p:ph idx="1"/>
          </p:nvPr>
        </p:nvSpPr>
        <p:spPr/>
        <p:txBody>
          <a:bodyPr/>
          <a:lstStyle/>
          <a:p>
            <a:r>
              <a:rPr lang="en-US" dirty="0"/>
              <a:t>Accomplishes the following tasks:</a:t>
            </a:r>
          </a:p>
          <a:p>
            <a:pPr lvl="1"/>
            <a:endParaRPr lang="en-US" sz="1950" dirty="0"/>
          </a:p>
          <a:p>
            <a:pPr lvl="1"/>
            <a:r>
              <a:rPr lang="en-US" sz="1950" dirty="0"/>
              <a:t>Decides what will be a NC certification</a:t>
            </a:r>
          </a:p>
          <a:p>
            <a:pPr lvl="1"/>
            <a:r>
              <a:rPr lang="en-US" sz="1950" dirty="0"/>
              <a:t>Determines the qualifying process for instructors</a:t>
            </a:r>
          </a:p>
          <a:p>
            <a:pPr lvl="1"/>
            <a:r>
              <a:rPr lang="en-US" sz="1950" dirty="0"/>
              <a:t>Sets rules and enforces requirements for certification</a:t>
            </a:r>
          </a:p>
          <a:p>
            <a:pPr lvl="1"/>
            <a:r>
              <a:rPr lang="en-US" sz="1950" dirty="0"/>
              <a:t>Develops / approves / evaluates lesson plans and tests</a:t>
            </a:r>
          </a:p>
          <a:p>
            <a:pPr lvl="1"/>
            <a:r>
              <a:rPr lang="en-US" sz="1950" dirty="0"/>
              <a:t>Approves delivery agencies</a:t>
            </a:r>
          </a:p>
          <a:p>
            <a:pPr lvl="1"/>
            <a:r>
              <a:rPr lang="en-US" sz="1950" dirty="0"/>
              <a:t>Oversees delivery agency / instructor conduct</a:t>
            </a:r>
          </a:p>
          <a:p>
            <a:pPr lvl="1"/>
            <a:endParaRPr lang="en-US" sz="1950" dirty="0"/>
          </a:p>
          <a:p>
            <a:r>
              <a:rPr lang="en-US" sz="2100" dirty="0"/>
              <a:t>All actions must be approved by the Fire Rescue Commission</a:t>
            </a:r>
          </a:p>
          <a:p>
            <a:pPr lvl="1"/>
            <a:endParaRPr lang="en-US" dirty="0"/>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11</a:t>
            </a:fld>
            <a:endParaRPr lang="en-US" altLang="en-US"/>
          </a:p>
        </p:txBody>
      </p:sp>
    </p:spTree>
    <p:custDataLst>
      <p:tags r:id="rId1"/>
    </p:custDataLst>
    <p:extLst>
      <p:ext uri="{BB962C8B-B14F-4D97-AF65-F5344CB8AC3E}">
        <p14:creationId xmlns:p14="http://schemas.microsoft.com/office/powerpoint/2010/main" val="8536106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2ABF-A626-4AC4-BBD9-E9E434DCB75A}"/>
              </a:ext>
            </a:extLst>
          </p:cNvPr>
          <p:cNvSpPr>
            <a:spLocks noGrp="1"/>
          </p:cNvSpPr>
          <p:nvPr>
            <p:ph type="title"/>
          </p:nvPr>
        </p:nvSpPr>
        <p:spPr>
          <a:xfrm>
            <a:off x="381000" y="222160"/>
            <a:ext cx="8534402" cy="646331"/>
          </a:xfrm>
        </p:spPr>
        <p:txBody>
          <a:bodyPr/>
          <a:lstStyle/>
          <a:p>
            <a:pPr algn="ctr"/>
            <a:r>
              <a:rPr lang="en-US" b="1" dirty="0"/>
              <a:t>CASE STUDY #3</a:t>
            </a:r>
            <a:endParaRPr lang="en-US" dirty="0"/>
          </a:p>
        </p:txBody>
      </p:sp>
      <p:sp>
        <p:nvSpPr>
          <p:cNvPr id="3" name="Slide Number Placeholder 2">
            <a:extLst>
              <a:ext uri="{FF2B5EF4-FFF2-40B4-BE49-F238E27FC236}">
                <a16:creationId xmlns:a16="http://schemas.microsoft.com/office/drawing/2014/main" id="{46DE4998-F73A-457A-A977-E13296E8C5F7}"/>
              </a:ext>
            </a:extLst>
          </p:cNvPr>
          <p:cNvSpPr>
            <a:spLocks noGrp="1"/>
          </p:cNvSpPr>
          <p:nvPr>
            <p:ph type="sldNum" sz="quarter" idx="10"/>
          </p:nvPr>
        </p:nvSpPr>
        <p:spPr/>
        <p:txBody>
          <a:bodyPr/>
          <a:lstStyle/>
          <a:p>
            <a:fld id="{DAEBE78A-56B9-48B4-AB1A-9EB87ABE874B}" type="slidenum">
              <a:rPr lang="en-US" smtClean="0"/>
              <a:pPr/>
              <a:t>110</a:t>
            </a:fld>
            <a:endParaRPr lang="en-US"/>
          </a:p>
        </p:txBody>
      </p:sp>
      <p:sp>
        <p:nvSpPr>
          <p:cNvPr id="6" name="Content Placeholder 5"/>
          <p:cNvSpPr>
            <a:spLocks noGrp="1"/>
          </p:cNvSpPr>
          <p:nvPr>
            <p:ph idx="1"/>
          </p:nvPr>
        </p:nvSpPr>
        <p:spPr>
          <a:xfrm>
            <a:off x="920398" y="1122941"/>
            <a:ext cx="7995004" cy="4978960"/>
          </a:xfrm>
        </p:spPr>
        <p:txBody>
          <a:bodyPr/>
          <a:lstStyle/>
          <a:p>
            <a:pPr marL="0" indent="0">
              <a:buNone/>
            </a:pPr>
            <a:r>
              <a:rPr lang="en-US" dirty="0"/>
              <a:t>While conducting live fire training, multiple students received burns that required medical treatment by EMS. The students were transported to the local hospital for evaluation. OSFM found out about the injuries from a complaint by a fire chief and started an investigation. </a:t>
            </a:r>
          </a:p>
          <a:p>
            <a:pPr marL="0" indent="0">
              <a:buNone/>
            </a:pPr>
            <a:endParaRPr lang="en-US" dirty="0"/>
          </a:p>
          <a:p>
            <a:pPr marL="0" indent="0">
              <a:buNone/>
            </a:pPr>
            <a:r>
              <a:rPr lang="en-US" dirty="0"/>
              <a:t>While conducting the investigation it was found that no pre-fire plan had been completed and that there were multiple violations of NFPA 1403 and NCFRC Policy 200.14. </a:t>
            </a:r>
          </a:p>
        </p:txBody>
      </p:sp>
    </p:spTree>
    <p:custDataLst>
      <p:tags r:id="rId1"/>
    </p:custDataLst>
    <p:extLst>
      <p:ext uri="{BB962C8B-B14F-4D97-AF65-F5344CB8AC3E}">
        <p14:creationId xmlns:p14="http://schemas.microsoft.com/office/powerpoint/2010/main" val="25922685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BA90-4AB3-40E6-B024-28B16A0B9DA1}"/>
              </a:ext>
            </a:extLst>
          </p:cNvPr>
          <p:cNvSpPr>
            <a:spLocks noGrp="1"/>
          </p:cNvSpPr>
          <p:nvPr>
            <p:ph type="title"/>
          </p:nvPr>
        </p:nvSpPr>
        <p:spPr>
          <a:xfrm>
            <a:off x="76200" y="222160"/>
            <a:ext cx="8839202" cy="646331"/>
          </a:xfrm>
        </p:spPr>
        <p:txBody>
          <a:bodyPr/>
          <a:lstStyle/>
          <a:p>
            <a:pPr algn="ctr"/>
            <a:r>
              <a:rPr lang="en-US" b="1" dirty="0"/>
              <a:t>PRACTICAL SKILL (2013 ED. FF)</a:t>
            </a:r>
            <a:endParaRPr lang="en-US" dirty="0"/>
          </a:p>
        </p:txBody>
      </p:sp>
      <p:sp>
        <p:nvSpPr>
          <p:cNvPr id="3" name="Slide Number Placeholder 2">
            <a:extLst>
              <a:ext uri="{FF2B5EF4-FFF2-40B4-BE49-F238E27FC236}">
                <a16:creationId xmlns:a16="http://schemas.microsoft.com/office/drawing/2014/main" id="{1C48225F-2C93-4003-85DB-CD6DCFF6517C}"/>
              </a:ext>
            </a:extLst>
          </p:cNvPr>
          <p:cNvSpPr>
            <a:spLocks noGrp="1"/>
          </p:cNvSpPr>
          <p:nvPr>
            <p:ph type="sldNum" sz="quarter" idx="10"/>
          </p:nvPr>
        </p:nvSpPr>
        <p:spPr/>
        <p:txBody>
          <a:bodyPr/>
          <a:lstStyle/>
          <a:p>
            <a:fld id="{DAEBE78A-56B9-48B4-AB1A-9EB87ABE874B}" type="slidenum">
              <a:rPr lang="en-US" smtClean="0">
                <a:solidFill>
                  <a:prstClr val="white">
                    <a:lumMod val="65000"/>
                  </a:prstClr>
                </a:solidFill>
              </a:rPr>
              <a:pPr/>
              <a:t>111</a:t>
            </a:fld>
            <a:endParaRPr lang="en-US">
              <a:solidFill>
                <a:prstClr val="white">
                  <a:lumMod val="65000"/>
                </a:prstClr>
              </a:solidFill>
            </a:endParaRPr>
          </a:p>
        </p:txBody>
      </p:sp>
      <p:pic>
        <p:nvPicPr>
          <p:cNvPr id="8" name="Content Placeholder 7" descr="Screen Clipping">
            <a:extLst>
              <a:ext uri="{FF2B5EF4-FFF2-40B4-BE49-F238E27FC236}">
                <a16:creationId xmlns:a16="http://schemas.microsoft.com/office/drawing/2014/main" id="{256B0129-25A5-47EC-8CB6-51D7FD2118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161" y="868491"/>
            <a:ext cx="5484351" cy="5852986"/>
          </a:xfrm>
        </p:spPr>
      </p:pic>
    </p:spTree>
    <p:custDataLst>
      <p:tags r:id="rId1"/>
    </p:custDataLst>
    <p:extLst>
      <p:ext uri="{BB962C8B-B14F-4D97-AF65-F5344CB8AC3E}">
        <p14:creationId xmlns:p14="http://schemas.microsoft.com/office/powerpoint/2010/main" val="35648834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70D5-167E-4CDC-8C7B-09D0B6CCCB66}"/>
              </a:ext>
            </a:extLst>
          </p:cNvPr>
          <p:cNvSpPr>
            <a:spLocks noGrp="1"/>
          </p:cNvSpPr>
          <p:nvPr>
            <p:ph type="title"/>
          </p:nvPr>
        </p:nvSpPr>
        <p:spPr>
          <a:xfrm>
            <a:off x="116264" y="222160"/>
            <a:ext cx="8799138" cy="646331"/>
          </a:xfrm>
        </p:spPr>
        <p:txBody>
          <a:bodyPr/>
          <a:lstStyle/>
          <a:p>
            <a:pPr algn="ctr"/>
            <a:r>
              <a:rPr lang="en-US" b="1" dirty="0"/>
              <a:t>PRACTICAL SKILL (2013 ED. FF)</a:t>
            </a:r>
            <a:endParaRPr lang="en-US" dirty="0"/>
          </a:p>
        </p:txBody>
      </p:sp>
      <p:sp>
        <p:nvSpPr>
          <p:cNvPr id="3" name="Slide Number Placeholder 2">
            <a:extLst>
              <a:ext uri="{FF2B5EF4-FFF2-40B4-BE49-F238E27FC236}">
                <a16:creationId xmlns:a16="http://schemas.microsoft.com/office/drawing/2014/main" id="{EB23AE61-7E8D-4A1D-96CC-10D72C6FB332}"/>
              </a:ext>
            </a:extLst>
          </p:cNvPr>
          <p:cNvSpPr>
            <a:spLocks noGrp="1"/>
          </p:cNvSpPr>
          <p:nvPr>
            <p:ph type="sldNum" sz="quarter" idx="10"/>
          </p:nvPr>
        </p:nvSpPr>
        <p:spPr/>
        <p:txBody>
          <a:bodyPr/>
          <a:lstStyle/>
          <a:p>
            <a:fld id="{DAEBE78A-56B9-48B4-AB1A-9EB87ABE874B}" type="slidenum">
              <a:rPr lang="en-US" smtClean="0">
                <a:solidFill>
                  <a:prstClr val="white">
                    <a:lumMod val="65000"/>
                  </a:prstClr>
                </a:solidFill>
              </a:rPr>
              <a:pPr/>
              <a:t>112</a:t>
            </a:fld>
            <a:endParaRPr lang="en-US">
              <a:solidFill>
                <a:prstClr val="white">
                  <a:lumMod val="65000"/>
                </a:prstClr>
              </a:solidFill>
            </a:endParaRPr>
          </a:p>
        </p:txBody>
      </p:sp>
      <p:pic>
        <p:nvPicPr>
          <p:cNvPr id="8" name="Content Placeholder 7" descr="Screen Clipping">
            <a:extLst>
              <a:ext uri="{FF2B5EF4-FFF2-40B4-BE49-F238E27FC236}">
                <a16:creationId xmlns:a16="http://schemas.microsoft.com/office/drawing/2014/main" id="{001A837C-2F6E-409D-B62D-A2047FF0AE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801" y="1108039"/>
            <a:ext cx="8799138" cy="4555412"/>
          </a:xfrm>
        </p:spPr>
      </p:pic>
    </p:spTree>
    <p:custDataLst>
      <p:tags r:id="rId1"/>
    </p:custDataLst>
    <p:extLst>
      <p:ext uri="{BB962C8B-B14F-4D97-AF65-F5344CB8AC3E}">
        <p14:creationId xmlns:p14="http://schemas.microsoft.com/office/powerpoint/2010/main" val="10512867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1BA9-F542-49E8-84A9-63FFC5BA3572}"/>
              </a:ext>
            </a:extLst>
          </p:cNvPr>
          <p:cNvSpPr>
            <a:spLocks noGrp="1"/>
          </p:cNvSpPr>
          <p:nvPr>
            <p:ph type="title"/>
          </p:nvPr>
        </p:nvSpPr>
        <p:spPr>
          <a:xfrm>
            <a:off x="152400" y="222160"/>
            <a:ext cx="8763002" cy="646331"/>
          </a:xfrm>
        </p:spPr>
        <p:txBody>
          <a:bodyPr/>
          <a:lstStyle/>
          <a:p>
            <a:pPr algn="ctr"/>
            <a:r>
              <a:rPr lang="en-US" b="1" dirty="0"/>
              <a:t>PRACTICAL SKILL (2013 ED. FF)</a:t>
            </a:r>
            <a:endParaRPr lang="en-US" dirty="0"/>
          </a:p>
        </p:txBody>
      </p:sp>
      <p:sp>
        <p:nvSpPr>
          <p:cNvPr id="3" name="Slide Number Placeholder 2">
            <a:extLst>
              <a:ext uri="{FF2B5EF4-FFF2-40B4-BE49-F238E27FC236}">
                <a16:creationId xmlns:a16="http://schemas.microsoft.com/office/drawing/2014/main" id="{09E62CC1-4450-4864-83F9-7354915735A5}"/>
              </a:ext>
            </a:extLst>
          </p:cNvPr>
          <p:cNvSpPr>
            <a:spLocks noGrp="1"/>
          </p:cNvSpPr>
          <p:nvPr>
            <p:ph type="sldNum" sz="quarter" idx="10"/>
          </p:nvPr>
        </p:nvSpPr>
        <p:spPr/>
        <p:txBody>
          <a:bodyPr/>
          <a:lstStyle/>
          <a:p>
            <a:fld id="{DAEBE78A-56B9-48B4-AB1A-9EB87ABE874B}" type="slidenum">
              <a:rPr lang="en-US" smtClean="0">
                <a:solidFill>
                  <a:prstClr val="white">
                    <a:lumMod val="65000"/>
                  </a:prstClr>
                </a:solidFill>
              </a:rPr>
              <a:pPr/>
              <a:t>113</a:t>
            </a:fld>
            <a:endParaRPr lang="en-US">
              <a:solidFill>
                <a:prstClr val="white">
                  <a:lumMod val="65000"/>
                </a:prstClr>
              </a:solidFill>
            </a:endParaRPr>
          </a:p>
        </p:txBody>
      </p:sp>
      <p:pic>
        <p:nvPicPr>
          <p:cNvPr id="8" name="Content Placeholder 7" descr="Screen Clipping">
            <a:extLst>
              <a:ext uri="{FF2B5EF4-FFF2-40B4-BE49-F238E27FC236}">
                <a16:creationId xmlns:a16="http://schemas.microsoft.com/office/drawing/2014/main" id="{361E7A5A-E798-40D4-A071-3384B13F7C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437" y="868491"/>
            <a:ext cx="8390965" cy="4940243"/>
          </a:xfrm>
        </p:spPr>
      </p:pic>
    </p:spTree>
    <p:custDataLst>
      <p:tags r:id="rId1"/>
    </p:custDataLst>
    <p:extLst>
      <p:ext uri="{BB962C8B-B14F-4D97-AF65-F5344CB8AC3E}">
        <p14:creationId xmlns:p14="http://schemas.microsoft.com/office/powerpoint/2010/main" val="32013552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BA90-4AB3-40E6-B024-28B16A0B9DA1}"/>
              </a:ext>
            </a:extLst>
          </p:cNvPr>
          <p:cNvSpPr>
            <a:spLocks noGrp="1"/>
          </p:cNvSpPr>
          <p:nvPr>
            <p:ph type="title"/>
          </p:nvPr>
        </p:nvSpPr>
        <p:spPr>
          <a:xfrm>
            <a:off x="76200" y="222160"/>
            <a:ext cx="8839202" cy="646331"/>
          </a:xfrm>
        </p:spPr>
        <p:txBody>
          <a:bodyPr/>
          <a:lstStyle/>
          <a:p>
            <a:pPr algn="ctr"/>
            <a:r>
              <a:rPr lang="en-US" b="1" dirty="0"/>
              <a:t>PRACTICAL SKILL (2019 ED. FF)</a:t>
            </a:r>
            <a:endParaRPr lang="en-US" dirty="0"/>
          </a:p>
        </p:txBody>
      </p:sp>
      <p:sp>
        <p:nvSpPr>
          <p:cNvPr id="3" name="Slide Number Placeholder 2">
            <a:extLst>
              <a:ext uri="{FF2B5EF4-FFF2-40B4-BE49-F238E27FC236}">
                <a16:creationId xmlns:a16="http://schemas.microsoft.com/office/drawing/2014/main" id="{1C48225F-2C93-4003-85DB-CD6DCFF6517C}"/>
              </a:ext>
            </a:extLst>
          </p:cNvPr>
          <p:cNvSpPr>
            <a:spLocks noGrp="1"/>
          </p:cNvSpPr>
          <p:nvPr>
            <p:ph type="sldNum" sz="quarter" idx="10"/>
          </p:nvPr>
        </p:nvSpPr>
        <p:spPr/>
        <p:txBody>
          <a:bodyPr/>
          <a:lstStyle/>
          <a:p>
            <a:fld id="{DAEBE78A-56B9-48B4-AB1A-9EB87ABE874B}" type="slidenum">
              <a:rPr lang="en-US" smtClean="0">
                <a:solidFill>
                  <a:prstClr val="white">
                    <a:lumMod val="65000"/>
                  </a:prstClr>
                </a:solidFill>
              </a:rPr>
              <a:pPr/>
              <a:t>114</a:t>
            </a:fld>
            <a:endParaRPr lang="en-US">
              <a:solidFill>
                <a:prstClr val="white">
                  <a:lumMod val="65000"/>
                </a:prstClr>
              </a:solidFill>
            </a:endParaRPr>
          </a:p>
        </p:txBody>
      </p:sp>
      <p:pic>
        <p:nvPicPr>
          <p:cNvPr id="7" name="Content Placeholder 6" descr="A screenshot of a cell phone&#10;&#10;Description automatically generated">
            <a:extLst>
              <a:ext uri="{FF2B5EF4-FFF2-40B4-BE49-F238E27FC236}">
                <a16:creationId xmlns:a16="http://schemas.microsoft.com/office/drawing/2014/main" id="{D6E33BDD-6168-4EA2-92F6-E45589C8C4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091063"/>
            <a:ext cx="6379543" cy="4978400"/>
          </a:xfrm>
        </p:spPr>
      </p:pic>
    </p:spTree>
    <p:custDataLst>
      <p:tags r:id="rId1"/>
    </p:custDataLst>
    <p:extLst>
      <p:ext uri="{BB962C8B-B14F-4D97-AF65-F5344CB8AC3E}">
        <p14:creationId xmlns:p14="http://schemas.microsoft.com/office/powerpoint/2010/main" val="1395454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BA90-4AB3-40E6-B024-28B16A0B9DA1}"/>
              </a:ext>
            </a:extLst>
          </p:cNvPr>
          <p:cNvSpPr>
            <a:spLocks noGrp="1"/>
          </p:cNvSpPr>
          <p:nvPr>
            <p:ph type="title"/>
          </p:nvPr>
        </p:nvSpPr>
        <p:spPr>
          <a:xfrm>
            <a:off x="76200" y="222160"/>
            <a:ext cx="8839202" cy="646331"/>
          </a:xfrm>
        </p:spPr>
        <p:txBody>
          <a:bodyPr/>
          <a:lstStyle/>
          <a:p>
            <a:pPr algn="ctr"/>
            <a:r>
              <a:rPr lang="en-US" b="1" dirty="0"/>
              <a:t>PRACTICAL SKILL (2019 ED. FF)</a:t>
            </a:r>
            <a:endParaRPr lang="en-US" dirty="0"/>
          </a:p>
        </p:txBody>
      </p:sp>
      <p:sp>
        <p:nvSpPr>
          <p:cNvPr id="3" name="Slide Number Placeholder 2">
            <a:extLst>
              <a:ext uri="{FF2B5EF4-FFF2-40B4-BE49-F238E27FC236}">
                <a16:creationId xmlns:a16="http://schemas.microsoft.com/office/drawing/2014/main" id="{1C48225F-2C93-4003-85DB-CD6DCFF6517C}"/>
              </a:ext>
            </a:extLst>
          </p:cNvPr>
          <p:cNvSpPr>
            <a:spLocks noGrp="1"/>
          </p:cNvSpPr>
          <p:nvPr>
            <p:ph type="sldNum" sz="quarter" idx="10"/>
          </p:nvPr>
        </p:nvSpPr>
        <p:spPr/>
        <p:txBody>
          <a:bodyPr/>
          <a:lstStyle/>
          <a:p>
            <a:fld id="{DAEBE78A-56B9-48B4-AB1A-9EB87ABE874B}" type="slidenum">
              <a:rPr lang="en-US" smtClean="0">
                <a:solidFill>
                  <a:prstClr val="white">
                    <a:lumMod val="65000"/>
                  </a:prstClr>
                </a:solidFill>
              </a:rPr>
              <a:pPr/>
              <a:t>115</a:t>
            </a:fld>
            <a:endParaRPr lang="en-US">
              <a:solidFill>
                <a:prstClr val="white">
                  <a:lumMod val="65000"/>
                </a:prstClr>
              </a:solidFill>
            </a:endParaRPr>
          </a:p>
        </p:txBody>
      </p:sp>
      <p:pic>
        <p:nvPicPr>
          <p:cNvPr id="7" name="Content Placeholder 6" descr="A screenshot of a social media post&#10;&#10;Description automatically generated">
            <a:extLst>
              <a:ext uri="{FF2B5EF4-FFF2-40B4-BE49-F238E27FC236}">
                <a16:creationId xmlns:a16="http://schemas.microsoft.com/office/drawing/2014/main" id="{86D69013-4E13-48ED-8C0C-059894FDE8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8532" y="1033463"/>
            <a:ext cx="5628612" cy="4978400"/>
          </a:xfrm>
        </p:spPr>
      </p:pic>
    </p:spTree>
    <p:custDataLst>
      <p:tags r:id="rId1"/>
    </p:custDataLst>
    <p:extLst>
      <p:ext uri="{BB962C8B-B14F-4D97-AF65-F5344CB8AC3E}">
        <p14:creationId xmlns:p14="http://schemas.microsoft.com/office/powerpoint/2010/main" val="35665726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7" y="1219200"/>
            <a:ext cx="6665913" cy="553998"/>
          </a:xfrm>
        </p:spPr>
        <p:txBody>
          <a:bodyPr/>
          <a:lstStyle/>
          <a:p>
            <a:r>
              <a:rPr lang="en-US" dirty="0"/>
              <a:t>Section 4</a:t>
            </a:r>
          </a:p>
        </p:txBody>
      </p:sp>
      <p:sp>
        <p:nvSpPr>
          <p:cNvPr id="3" name="Content Placeholder 2"/>
          <p:cNvSpPr>
            <a:spLocks noGrp="1"/>
          </p:cNvSpPr>
          <p:nvPr>
            <p:ph type="body" idx="1"/>
          </p:nvPr>
        </p:nvSpPr>
        <p:spPr>
          <a:xfrm>
            <a:off x="1752600" y="2514600"/>
            <a:ext cx="6665913" cy="1055687"/>
          </a:xfrm>
        </p:spPr>
        <p:txBody>
          <a:bodyPr/>
          <a:lstStyle/>
          <a:p>
            <a:r>
              <a:rPr lang="en-US" sz="2800" dirty="0"/>
              <a:t>Program Updates</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116</a:t>
            </a:fld>
            <a:endParaRPr lang="en-US" altLang="en-US"/>
          </a:p>
        </p:txBody>
      </p:sp>
    </p:spTree>
    <p:custDataLst>
      <p:tags r:id="rId1"/>
    </p:custDataLst>
    <p:extLst>
      <p:ext uri="{BB962C8B-B14F-4D97-AF65-F5344CB8AC3E}">
        <p14:creationId xmlns:p14="http://schemas.microsoft.com/office/powerpoint/2010/main" val="2906506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7CA2-A2AE-46AA-BD85-0060657EC570}"/>
              </a:ext>
            </a:extLst>
          </p:cNvPr>
          <p:cNvSpPr>
            <a:spLocks noGrp="1"/>
          </p:cNvSpPr>
          <p:nvPr>
            <p:ph type="title"/>
          </p:nvPr>
        </p:nvSpPr>
        <p:spPr>
          <a:xfrm>
            <a:off x="381000" y="222160"/>
            <a:ext cx="8534402" cy="646331"/>
          </a:xfrm>
        </p:spPr>
        <p:txBody>
          <a:bodyPr/>
          <a:lstStyle/>
          <a:p>
            <a:pPr algn="ctr"/>
            <a:r>
              <a:rPr lang="en-US" b="1" dirty="0"/>
              <a:t>PROGRAM CHANGES</a:t>
            </a:r>
            <a:endParaRPr lang="en-US" dirty="0"/>
          </a:p>
        </p:txBody>
      </p:sp>
      <p:sp>
        <p:nvSpPr>
          <p:cNvPr id="3" name="Content Placeholder 2">
            <a:extLst>
              <a:ext uri="{FF2B5EF4-FFF2-40B4-BE49-F238E27FC236}">
                <a16:creationId xmlns:a16="http://schemas.microsoft.com/office/drawing/2014/main" id="{8576D0E3-AEDD-403D-996A-32BF564C22AD}"/>
              </a:ext>
            </a:extLst>
          </p:cNvPr>
          <p:cNvSpPr>
            <a:spLocks noGrp="1"/>
          </p:cNvSpPr>
          <p:nvPr>
            <p:ph idx="1"/>
          </p:nvPr>
        </p:nvSpPr>
        <p:spPr/>
        <p:txBody>
          <a:bodyPr/>
          <a:lstStyle/>
          <a:p>
            <a:pPr lvl="0"/>
            <a:r>
              <a:rPr lang="en-US" dirty="0"/>
              <a:t>NFPA 1021 – Fire Officer</a:t>
            </a:r>
          </a:p>
          <a:p>
            <a:pPr lvl="1"/>
            <a:endParaRPr lang="en-US" dirty="0"/>
          </a:p>
          <a:p>
            <a:r>
              <a:rPr lang="en-US" dirty="0"/>
              <a:t>NFPA 1006 – Technical Rescue</a:t>
            </a:r>
          </a:p>
          <a:p>
            <a:endParaRPr lang="en-US" dirty="0"/>
          </a:p>
          <a:p>
            <a:r>
              <a:rPr lang="en-US" dirty="0"/>
              <a:t>NFPA 1035 – Fire &amp; Life Safety Educator</a:t>
            </a:r>
          </a:p>
          <a:p>
            <a:endParaRPr lang="en-US" dirty="0"/>
          </a:p>
          <a:p>
            <a:r>
              <a:rPr lang="en-US" dirty="0"/>
              <a:t>NFPA 1403 / 1041 – Live Fire</a:t>
            </a:r>
          </a:p>
          <a:p>
            <a:endParaRPr lang="en-US" dirty="0"/>
          </a:p>
          <a:p>
            <a:endParaRPr lang="en-US" dirty="0"/>
          </a:p>
        </p:txBody>
      </p:sp>
      <p:sp>
        <p:nvSpPr>
          <p:cNvPr id="4" name="Slide Number Placeholder 3">
            <a:extLst>
              <a:ext uri="{FF2B5EF4-FFF2-40B4-BE49-F238E27FC236}">
                <a16:creationId xmlns:a16="http://schemas.microsoft.com/office/drawing/2014/main" id="{D362459A-BC6A-4B58-9089-15C9B68CA05D}"/>
              </a:ext>
            </a:extLst>
          </p:cNvPr>
          <p:cNvSpPr>
            <a:spLocks noGrp="1"/>
          </p:cNvSpPr>
          <p:nvPr>
            <p:ph type="sldNum" sz="quarter" idx="10"/>
          </p:nvPr>
        </p:nvSpPr>
        <p:spPr/>
        <p:txBody>
          <a:bodyPr/>
          <a:lstStyle/>
          <a:p>
            <a:fld id="{DAEBE78A-56B9-48B4-AB1A-9EB87ABE874B}" type="slidenum">
              <a:rPr lang="en-US" smtClean="0"/>
              <a:pPr/>
              <a:t>117</a:t>
            </a:fld>
            <a:endParaRPr lang="en-US"/>
          </a:p>
        </p:txBody>
      </p:sp>
    </p:spTree>
    <p:custDataLst>
      <p:tags r:id="rId1"/>
    </p:custDataLst>
    <p:extLst>
      <p:ext uri="{BB962C8B-B14F-4D97-AF65-F5344CB8AC3E}">
        <p14:creationId xmlns:p14="http://schemas.microsoft.com/office/powerpoint/2010/main" val="34138177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63523" name="Rectangle 3"/>
          <p:cNvSpPr>
            <a:spLocks noGrp="1" noChangeArrowheads="1"/>
          </p:cNvSpPr>
          <p:nvPr>
            <p:ph idx="1"/>
          </p:nvPr>
        </p:nvSpPr>
        <p:spPr>
          <a:effectLst>
            <a:outerShdw dist="35921" dir="2700000" algn="ctr" rotWithShape="0">
              <a:schemeClr val="bg2"/>
            </a:outerShdw>
          </a:effectLst>
        </p:spPr>
        <p:txBody>
          <a:bodyPr/>
          <a:lstStyle/>
          <a:p>
            <a:pPr marL="0" indent="0" eaLnBrk="1" hangingPunct="1">
              <a:buNone/>
              <a:defRPr/>
            </a:pPr>
            <a:endParaRPr lang="en-US" dirty="0"/>
          </a:p>
          <a:p>
            <a:pPr eaLnBrk="1" hangingPunct="1">
              <a:defRPr/>
            </a:pPr>
            <a:r>
              <a:rPr lang="en-US" sz="6000" i="1" u="sng" dirty="0">
                <a:solidFill>
                  <a:srgbClr val="FF0000"/>
                </a:solidFill>
                <a:effectLst>
                  <a:outerShdw blurRad="38100" dist="38100" dir="2700000" algn="tl">
                    <a:srgbClr val="C0C0C0"/>
                  </a:outerShdw>
                </a:effectLst>
              </a:rPr>
              <a:t>Questions?</a:t>
            </a:r>
          </a:p>
          <a:p>
            <a:pPr eaLnBrk="1" hangingPunct="1">
              <a:defRPr/>
            </a:pPr>
            <a:endParaRPr lang="en-US" sz="6000" i="1" u="sng" dirty="0">
              <a:solidFill>
                <a:srgbClr val="FF0000"/>
              </a:solidFill>
              <a:effectLst>
                <a:outerShdw blurRad="38100" dist="38100" dir="2700000" algn="tl">
                  <a:srgbClr val="C0C0C0"/>
                </a:outerShdw>
              </a:effectLst>
            </a:endParaRPr>
          </a:p>
          <a:p>
            <a:pPr eaLnBrk="1" hangingPunct="1">
              <a:defRPr/>
            </a:pPr>
            <a:r>
              <a:rPr lang="en-US" sz="6000" i="1" u="sng" dirty="0">
                <a:solidFill>
                  <a:srgbClr val="FF0000"/>
                </a:solidFill>
                <a:effectLst>
                  <a:outerShdw blurRad="38100" dist="38100" dir="2700000" algn="tl">
                    <a:srgbClr val="C0C0C0"/>
                  </a:outerShdw>
                </a:effectLst>
              </a:rPr>
              <a:t>Roster</a:t>
            </a:r>
          </a:p>
        </p:txBody>
      </p:sp>
      <p:sp>
        <p:nvSpPr>
          <p:cNvPr id="3" name="Slide Number Placeholder 2"/>
          <p:cNvSpPr>
            <a:spLocks noGrp="1"/>
          </p:cNvSpPr>
          <p:nvPr>
            <p:ph type="sldNum" sz="quarter" idx="10"/>
          </p:nvPr>
        </p:nvSpPr>
        <p:spPr/>
        <p:txBody>
          <a:bodyPr/>
          <a:lstStyle/>
          <a:p>
            <a:fld id="{DAEBE78A-56B9-48B4-AB1A-9EB87ABE874B}" type="slidenum">
              <a:rPr lang="en-US" smtClean="0"/>
              <a:pPr/>
              <a:t>118</a:t>
            </a:fld>
            <a:endParaRPr lang="en-US"/>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218A8D8-4CF6-4F4B-AA92-0DB512D8E9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58374" y="762854"/>
            <a:ext cx="3290326" cy="3290326"/>
          </a:xfrm>
        </p:spPr>
      </p:pic>
      <p:sp>
        <p:nvSpPr>
          <p:cNvPr id="2" name="Title 1">
            <a:extLst>
              <a:ext uri="{FF2B5EF4-FFF2-40B4-BE49-F238E27FC236}">
                <a16:creationId xmlns:a16="http://schemas.microsoft.com/office/drawing/2014/main" id="{C812E371-F381-4725-887D-8724C891A9F3}"/>
              </a:ext>
            </a:extLst>
          </p:cNvPr>
          <p:cNvSpPr>
            <a:spLocks noGrp="1"/>
          </p:cNvSpPr>
          <p:nvPr>
            <p:ph type="title"/>
          </p:nvPr>
        </p:nvSpPr>
        <p:spPr>
          <a:xfrm>
            <a:off x="304800" y="222160"/>
            <a:ext cx="8610602" cy="646331"/>
          </a:xfrm>
        </p:spPr>
        <p:txBody>
          <a:bodyPr/>
          <a:lstStyle/>
          <a:p>
            <a:r>
              <a:rPr lang="en-US" b="1" dirty="0"/>
              <a:t>NC SOCIETY OF FIRE RESCUE INSTRUCTORS</a:t>
            </a:r>
          </a:p>
        </p:txBody>
      </p:sp>
      <p:sp>
        <p:nvSpPr>
          <p:cNvPr id="3" name="Content Placeholder 2">
            <a:extLst>
              <a:ext uri="{FF2B5EF4-FFF2-40B4-BE49-F238E27FC236}">
                <a16:creationId xmlns:a16="http://schemas.microsoft.com/office/drawing/2014/main" id="{8F5C6EF6-7630-4E75-ADF8-5A525303DAD7}"/>
              </a:ext>
            </a:extLst>
          </p:cNvPr>
          <p:cNvSpPr>
            <a:spLocks noGrp="1"/>
          </p:cNvSpPr>
          <p:nvPr>
            <p:ph sz="half" idx="1"/>
          </p:nvPr>
        </p:nvSpPr>
        <p:spPr/>
        <p:txBody>
          <a:bodyPr/>
          <a:lstStyle/>
          <a:p>
            <a:r>
              <a:rPr lang="en-US" dirty="0"/>
              <a:t>Benefits:</a:t>
            </a:r>
          </a:p>
          <a:p>
            <a:pPr lvl="1"/>
            <a:r>
              <a:rPr lang="en-US" dirty="0"/>
              <a:t>Instructor mentorship</a:t>
            </a:r>
          </a:p>
          <a:p>
            <a:pPr lvl="1"/>
            <a:r>
              <a:rPr lang="en-US" dirty="0"/>
              <a:t>Instructor resources</a:t>
            </a:r>
          </a:p>
          <a:p>
            <a:pPr lvl="1"/>
            <a:r>
              <a:rPr lang="en-US" dirty="0"/>
              <a:t>Free accident sickness policy</a:t>
            </a:r>
          </a:p>
          <a:p>
            <a:pPr lvl="1"/>
            <a:r>
              <a:rPr lang="en-US" dirty="0"/>
              <a:t>Optional Errors and Omissions Insurance policy</a:t>
            </a:r>
          </a:p>
          <a:p>
            <a:pPr lvl="1"/>
            <a:r>
              <a:rPr lang="en-US" dirty="0"/>
              <a:t>Training opportunities</a:t>
            </a:r>
          </a:p>
          <a:p>
            <a:pPr lvl="1"/>
            <a:r>
              <a:rPr lang="en-US" dirty="0"/>
              <a:t>Scholarships</a:t>
            </a:r>
          </a:p>
          <a:p>
            <a:pPr lvl="1"/>
            <a:r>
              <a:rPr lang="en-US" dirty="0"/>
              <a:t>Fellowship</a:t>
            </a:r>
          </a:p>
          <a:p>
            <a:pPr lvl="1"/>
            <a:r>
              <a:rPr lang="en-US" dirty="0"/>
              <a:t>Training materials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DC2B877-B09B-49CC-B7E8-A736C48051EE}"/>
              </a:ext>
            </a:extLst>
          </p:cNvPr>
          <p:cNvSpPr>
            <a:spLocks noGrp="1"/>
          </p:cNvSpPr>
          <p:nvPr>
            <p:ph type="sldNum" sz="quarter" idx="10"/>
          </p:nvPr>
        </p:nvSpPr>
        <p:spPr/>
        <p:txBody>
          <a:bodyPr/>
          <a:lstStyle/>
          <a:p>
            <a:fld id="{DAEBE78A-56B9-48B4-AB1A-9EB87ABE874B}" type="slidenum">
              <a:rPr lang="en-US" smtClean="0"/>
              <a:pPr/>
              <a:t>119</a:t>
            </a:fld>
            <a:endParaRPr lang="en-US"/>
          </a:p>
        </p:txBody>
      </p:sp>
      <p:pic>
        <p:nvPicPr>
          <p:cNvPr id="6" name="Picture 5" descr="Qr code&#10;&#10;Description automatically generated">
            <a:extLst>
              <a:ext uri="{FF2B5EF4-FFF2-40B4-BE49-F238E27FC236}">
                <a16:creationId xmlns:a16="http://schemas.microsoft.com/office/drawing/2014/main" id="{2D3CA321-3369-408C-A511-A78C21A4C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47542"/>
            <a:ext cx="2759075" cy="2773935"/>
          </a:xfrm>
          <a:prstGeom prst="rect">
            <a:avLst/>
          </a:prstGeom>
        </p:spPr>
      </p:pic>
    </p:spTree>
    <p:custDataLst>
      <p:tags r:id="rId1"/>
    </p:custDataLst>
    <p:extLst>
      <p:ext uri="{BB962C8B-B14F-4D97-AF65-F5344CB8AC3E}">
        <p14:creationId xmlns:p14="http://schemas.microsoft.com/office/powerpoint/2010/main" val="353465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160"/>
            <a:ext cx="8686802" cy="646331"/>
          </a:xfrm>
        </p:spPr>
        <p:txBody>
          <a:bodyPr/>
          <a:lstStyle/>
          <a:p>
            <a:pPr algn="ctr"/>
            <a:r>
              <a:rPr lang="en-US" b="1" dirty="0"/>
              <a:t>CERTIFICATION BOARD</a:t>
            </a:r>
            <a:endParaRPr lang="en-US" dirty="0"/>
          </a:p>
        </p:txBody>
      </p:sp>
      <p:sp>
        <p:nvSpPr>
          <p:cNvPr id="3" name="Content Placeholder 2"/>
          <p:cNvSpPr>
            <a:spLocks noGrp="1"/>
          </p:cNvSpPr>
          <p:nvPr>
            <p:ph idx="1"/>
          </p:nvPr>
        </p:nvSpPr>
        <p:spPr>
          <a:xfrm>
            <a:off x="574498" y="990600"/>
            <a:ext cx="7995004" cy="4978960"/>
          </a:xfrm>
        </p:spPr>
        <p:txBody>
          <a:bodyPr/>
          <a:lstStyle/>
          <a:p>
            <a:r>
              <a:rPr lang="en-US" dirty="0"/>
              <a:t>Quarterly meetings – open to the public</a:t>
            </a:r>
          </a:p>
          <a:p>
            <a:pPr lvl="1"/>
            <a:endParaRPr lang="en-US" sz="1950" dirty="0"/>
          </a:p>
          <a:p>
            <a:pPr lvl="1"/>
            <a:r>
              <a:rPr lang="en-US" sz="1950" dirty="0"/>
              <a:t>10am, Tue, March 9, 2021</a:t>
            </a:r>
          </a:p>
          <a:p>
            <a:pPr lvl="2"/>
            <a:r>
              <a:rPr lang="en-US" sz="1950" dirty="0"/>
              <a:t>Kernersville </a:t>
            </a:r>
            <a:r>
              <a:rPr lang="en-US" sz="1950" b="1" dirty="0">
                <a:solidFill>
                  <a:srgbClr val="FF0000"/>
                </a:solidFill>
              </a:rPr>
              <a:t>– Canceled </a:t>
            </a:r>
          </a:p>
          <a:p>
            <a:pPr lvl="1"/>
            <a:endParaRPr lang="en-US" sz="1950" dirty="0"/>
          </a:p>
          <a:p>
            <a:pPr lvl="1"/>
            <a:r>
              <a:rPr lang="en-US" sz="1950" dirty="0"/>
              <a:t>10am, Tue, June 8, 2021</a:t>
            </a:r>
          </a:p>
          <a:p>
            <a:pPr lvl="2"/>
            <a:r>
              <a:rPr lang="en-US" sz="1950" dirty="0"/>
              <a:t>Location TBD</a:t>
            </a:r>
          </a:p>
          <a:p>
            <a:pPr lvl="1"/>
            <a:endParaRPr lang="en-US" sz="1950" dirty="0"/>
          </a:p>
          <a:p>
            <a:pPr lvl="1"/>
            <a:r>
              <a:rPr lang="en-US" sz="1950" dirty="0"/>
              <a:t>10am, Tue, September 14, 2021</a:t>
            </a:r>
          </a:p>
          <a:p>
            <a:pPr lvl="2"/>
            <a:r>
              <a:rPr lang="en-US" sz="1950" dirty="0"/>
              <a:t>Location TBD</a:t>
            </a:r>
          </a:p>
          <a:p>
            <a:pPr lvl="2"/>
            <a:endParaRPr lang="en-US" sz="1950" dirty="0"/>
          </a:p>
          <a:p>
            <a:pPr lvl="1"/>
            <a:r>
              <a:rPr lang="en-US" sz="2025" dirty="0"/>
              <a:t>10am, Tue, December 14, 2021</a:t>
            </a:r>
          </a:p>
          <a:p>
            <a:pPr lvl="2"/>
            <a:r>
              <a:rPr lang="en-US" sz="1950" dirty="0"/>
              <a:t>Location TBD</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12</a:t>
            </a:fld>
            <a:endParaRPr lang="en-US" altLang="en-US"/>
          </a:p>
        </p:txBody>
      </p:sp>
      <p:pic>
        <p:nvPicPr>
          <p:cNvPr id="12" name="Picture 11" descr="Qr code&#10;&#10;Description automatically generated">
            <a:extLst>
              <a:ext uri="{FF2B5EF4-FFF2-40B4-BE49-F238E27FC236}">
                <a16:creationId xmlns:a16="http://schemas.microsoft.com/office/drawing/2014/main" id="{8FC29830-86EC-459C-97B6-E83E88667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568" y="1447800"/>
            <a:ext cx="3536950" cy="3562350"/>
          </a:xfrm>
          <a:prstGeom prst="rect">
            <a:avLst/>
          </a:prstGeom>
        </p:spPr>
      </p:pic>
    </p:spTree>
    <p:custDataLst>
      <p:tags r:id="rId1"/>
    </p:custDataLst>
    <p:extLst>
      <p:ext uri="{BB962C8B-B14F-4D97-AF65-F5344CB8AC3E}">
        <p14:creationId xmlns:p14="http://schemas.microsoft.com/office/powerpoint/2010/main" val="9133853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CONTACT INFORMATION</a:t>
            </a:r>
            <a:endParaRPr lang="en-US" dirty="0"/>
          </a:p>
        </p:txBody>
      </p:sp>
      <p:sp>
        <p:nvSpPr>
          <p:cNvPr id="3" name="Content Placeholder 2"/>
          <p:cNvSpPr>
            <a:spLocks noGrp="1"/>
          </p:cNvSpPr>
          <p:nvPr>
            <p:ph idx="1"/>
          </p:nvPr>
        </p:nvSpPr>
        <p:spPr>
          <a:xfrm>
            <a:off x="228600" y="762000"/>
            <a:ext cx="8691564" cy="5105400"/>
          </a:xfrm>
        </p:spPr>
        <p:txBody>
          <a:bodyPr/>
          <a:lstStyle/>
          <a:p>
            <a:endParaRPr lang="en-US" dirty="0"/>
          </a:p>
          <a:p>
            <a:r>
              <a:rPr lang="en-US" dirty="0"/>
              <a:t>Shawn Haynes – shawn.haynes@ncdoi.gov  </a:t>
            </a:r>
          </a:p>
          <a:p>
            <a:pPr lvl="1"/>
            <a:r>
              <a:rPr lang="en-US" sz="1950" dirty="0"/>
              <a:t>919-218-1588</a:t>
            </a:r>
          </a:p>
          <a:p>
            <a:endParaRPr lang="en-US" dirty="0"/>
          </a:p>
          <a:p>
            <a:r>
              <a:rPr lang="en-US" dirty="0"/>
              <a:t>Michael Caviness – michael.caviness@ncdoi.gov  </a:t>
            </a:r>
          </a:p>
          <a:p>
            <a:pPr lvl="1"/>
            <a:r>
              <a:rPr lang="en-US" sz="1950" dirty="0"/>
              <a:t>336-813-0088</a:t>
            </a:r>
          </a:p>
          <a:p>
            <a:endParaRPr lang="en-US" dirty="0"/>
          </a:p>
          <a:p>
            <a:r>
              <a:rPr lang="en-US" dirty="0"/>
              <a:t>Matt Thorpe – matthew.thorpe@ncdoi.gov </a:t>
            </a:r>
          </a:p>
          <a:p>
            <a:pPr lvl="1"/>
            <a:r>
              <a:rPr lang="en-US" sz="1950" dirty="0"/>
              <a:t>919-302-8262</a:t>
            </a:r>
          </a:p>
          <a:p>
            <a:endParaRPr lang="en-US" dirty="0"/>
          </a:p>
          <a:p>
            <a:r>
              <a:rPr lang="en-US" dirty="0"/>
              <a:t>Scott Hackler – scott.hackler@ncdoi.gov  </a:t>
            </a:r>
          </a:p>
          <a:p>
            <a:pPr lvl="1"/>
            <a:r>
              <a:rPr lang="en-US" sz="1950" dirty="0"/>
              <a:t>919-621-9497</a:t>
            </a:r>
          </a:p>
          <a:p>
            <a:pPr lvl="1"/>
            <a:endParaRPr lang="en-US" sz="1950" dirty="0"/>
          </a:p>
          <a:p>
            <a:r>
              <a:rPr lang="en-US" dirty="0"/>
              <a:t>Greg Palmer – greg.palmer@ncdoi.gov    </a:t>
            </a:r>
          </a:p>
          <a:p>
            <a:pPr lvl="1"/>
            <a:r>
              <a:rPr lang="en-US" sz="1950" dirty="0"/>
              <a:t>919-600-9516</a:t>
            </a:r>
          </a:p>
          <a:p>
            <a:pPr marL="342900" lvl="1" indent="0">
              <a:buNone/>
            </a:pPr>
            <a:r>
              <a:rPr lang="en-US" sz="1650" dirty="0"/>
              <a:t>  </a:t>
            </a:r>
          </a:p>
          <a:p>
            <a:endParaRPr lang="en-US" dirty="0"/>
          </a:p>
        </p:txBody>
      </p:sp>
      <p:sp>
        <p:nvSpPr>
          <p:cNvPr id="4" name="Slide Number Placeholder 3"/>
          <p:cNvSpPr>
            <a:spLocks noGrp="1"/>
          </p:cNvSpPr>
          <p:nvPr>
            <p:ph type="sldNum" sz="quarter" idx="10"/>
          </p:nvPr>
        </p:nvSpPr>
        <p:spPr/>
        <p:txBody>
          <a:bodyPr/>
          <a:lstStyle/>
          <a:p>
            <a:fld id="{DAEBE78A-56B9-48B4-AB1A-9EB87ABE874B}" type="slidenum">
              <a:rPr lang="en-US" smtClean="0"/>
              <a:pPr/>
              <a:t>120</a:t>
            </a:fld>
            <a:endParaRPr lang="en-US"/>
          </a:p>
        </p:txBody>
      </p:sp>
    </p:spTree>
    <p:custDataLst>
      <p:tags r:id="rId1"/>
    </p:custDataLst>
    <p:extLst>
      <p:ext uri="{BB962C8B-B14F-4D97-AF65-F5344CB8AC3E}">
        <p14:creationId xmlns:p14="http://schemas.microsoft.com/office/powerpoint/2010/main" val="95034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OFFICE OF STATE FIRE MARSAL</a:t>
            </a:r>
            <a:endParaRPr lang="en-US" dirty="0"/>
          </a:p>
        </p:txBody>
      </p:sp>
      <p:sp>
        <p:nvSpPr>
          <p:cNvPr id="3" name="Content Placeholder 2"/>
          <p:cNvSpPr>
            <a:spLocks noGrp="1"/>
          </p:cNvSpPr>
          <p:nvPr>
            <p:ph idx="1"/>
          </p:nvPr>
        </p:nvSpPr>
        <p:spPr/>
        <p:txBody>
          <a:bodyPr/>
          <a:lstStyle/>
          <a:p>
            <a:r>
              <a:rPr lang="en-US" dirty="0"/>
              <a:t>Department of Insurance</a:t>
            </a:r>
          </a:p>
          <a:p>
            <a:r>
              <a:rPr lang="en-US" dirty="0"/>
              <a:t>Reports to the Commissioner of Insurance</a:t>
            </a:r>
          </a:p>
          <a:p>
            <a:pPr lvl="1"/>
            <a:r>
              <a:rPr lang="en-US" sz="1950" dirty="0"/>
              <a:t>Commissioner of Insurance also serves as State Fire Marshal</a:t>
            </a:r>
          </a:p>
          <a:p>
            <a:r>
              <a:rPr lang="en-US" dirty="0"/>
              <a:t>There shall be an executive director nominated by the Commission with direct responsibilities to the Commission, who shall be appointed by the Commissioner</a:t>
            </a:r>
          </a:p>
          <a:p>
            <a:pPr lvl="1"/>
            <a:r>
              <a:rPr lang="en-US" sz="1950" dirty="0"/>
              <a:t>Brian Taylor – Executive Director to the NCFRC</a:t>
            </a:r>
          </a:p>
          <a:p>
            <a:pPr lvl="2"/>
            <a:r>
              <a:rPr lang="en-US" sz="1950" dirty="0"/>
              <a:t>Executive Director serves on all boards by virtue of position</a:t>
            </a:r>
          </a:p>
          <a:p>
            <a:pPr lvl="2"/>
            <a:r>
              <a:rPr lang="en-US" sz="1950" dirty="0"/>
              <a:t>Term does not expire on any boards</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13</a:t>
            </a:fld>
            <a:endParaRPr lang="en-US" altLang="en-US"/>
          </a:p>
        </p:txBody>
      </p:sp>
    </p:spTree>
    <p:custDataLst>
      <p:tags r:id="rId1"/>
    </p:custDataLst>
    <p:extLst>
      <p:ext uri="{BB962C8B-B14F-4D97-AF65-F5344CB8AC3E}">
        <p14:creationId xmlns:p14="http://schemas.microsoft.com/office/powerpoint/2010/main" val="86474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NC DOI / OSFM SENIOR STAFF</a:t>
            </a:r>
            <a:endParaRPr lang="en-US" dirty="0"/>
          </a:p>
        </p:txBody>
      </p:sp>
      <p:sp>
        <p:nvSpPr>
          <p:cNvPr id="3" name="Content Placeholder 2"/>
          <p:cNvSpPr>
            <a:spLocks noGrp="1"/>
          </p:cNvSpPr>
          <p:nvPr>
            <p:ph idx="1"/>
          </p:nvPr>
        </p:nvSpPr>
        <p:spPr/>
        <p:txBody>
          <a:bodyPr/>
          <a:lstStyle/>
          <a:p>
            <a:pPr marL="0" indent="0">
              <a:buSzPct val="80000"/>
              <a:defRPr/>
            </a:pPr>
            <a:endParaRPr lang="en-US" b="1" i="1" u="sng" dirty="0">
              <a:effectLst>
                <a:outerShdw blurRad="38100" dist="38100" dir="2700000" algn="tl">
                  <a:srgbClr val="C0C0C0"/>
                </a:outerShdw>
              </a:effectLst>
            </a:endParaRPr>
          </a:p>
          <a:p>
            <a:pPr marL="0" indent="0">
              <a:buSzPct val="80000"/>
              <a:defRPr/>
            </a:pPr>
            <a:r>
              <a:rPr lang="en-US" b="1" u="sng" dirty="0">
                <a:effectLst>
                  <a:outerShdw blurRad="38100" dist="38100" dir="2700000" algn="tl">
                    <a:srgbClr val="C0C0C0"/>
                  </a:outerShdw>
                </a:effectLst>
              </a:rPr>
              <a:t>Mike Causey</a:t>
            </a:r>
            <a:r>
              <a:rPr lang="en-US" b="1" dirty="0">
                <a:effectLst>
                  <a:outerShdw blurRad="38100" dist="38100" dir="2700000" algn="tl">
                    <a:srgbClr val="C0C0C0"/>
                  </a:outerShdw>
                </a:effectLst>
              </a:rPr>
              <a:t> </a:t>
            </a:r>
            <a:r>
              <a:rPr lang="en-US" dirty="0"/>
              <a:t>- Commissioner of Insurance, State Fire Marshal</a:t>
            </a:r>
          </a:p>
          <a:p>
            <a:pPr marL="0" indent="0">
              <a:buSzPct val="80000"/>
              <a:defRPr/>
            </a:pPr>
            <a:endParaRPr lang="en-US" dirty="0"/>
          </a:p>
          <a:p>
            <a:pPr marL="0" indent="0">
              <a:buSzPct val="80000"/>
              <a:defRPr/>
            </a:pPr>
            <a:r>
              <a:rPr lang="en-US" b="1" u="sng" dirty="0"/>
              <a:t>Brian Taylor</a:t>
            </a:r>
            <a:r>
              <a:rPr lang="en-US" b="1" dirty="0"/>
              <a:t> </a:t>
            </a:r>
            <a:r>
              <a:rPr lang="en-US" dirty="0"/>
              <a:t>- Chief State Fire Marshal, Assistant Commissioner</a:t>
            </a:r>
          </a:p>
          <a:p>
            <a:pPr marL="0" indent="0">
              <a:buSzPct val="80000"/>
              <a:defRPr/>
            </a:pPr>
            <a:endParaRPr lang="en-US" b="1" u="sng" dirty="0"/>
          </a:p>
          <a:p>
            <a:pPr marL="0" indent="0">
              <a:buSzPct val="80000"/>
              <a:defRPr/>
            </a:pPr>
            <a:r>
              <a:rPr lang="en-US" b="1" u="sng" dirty="0"/>
              <a:t>Rob Roegner</a:t>
            </a:r>
            <a:r>
              <a:rPr lang="en-US" b="1" dirty="0"/>
              <a:t> </a:t>
            </a:r>
            <a:r>
              <a:rPr lang="en-US" dirty="0"/>
              <a:t>-</a:t>
            </a:r>
            <a:r>
              <a:rPr lang="en-US" b="1" dirty="0"/>
              <a:t> </a:t>
            </a:r>
            <a:r>
              <a:rPr lang="en-US" dirty="0"/>
              <a:t>Senior Deputy Commissioner of Engineering Services</a:t>
            </a:r>
          </a:p>
          <a:p>
            <a:pPr marL="0" indent="0">
              <a:buSzPct val="80000"/>
              <a:defRPr/>
            </a:pPr>
            <a:endParaRPr lang="en-US" b="1" u="sng" dirty="0"/>
          </a:p>
          <a:p>
            <a:pPr marL="0" indent="0">
              <a:buSzPct val="80000"/>
              <a:defRPr/>
            </a:pPr>
            <a:r>
              <a:rPr lang="en-US" b="1" u="sng" dirty="0"/>
              <a:t>Mike Williams</a:t>
            </a:r>
            <a:r>
              <a:rPr lang="en-US" b="1" dirty="0"/>
              <a:t> </a:t>
            </a:r>
            <a:r>
              <a:rPr lang="en-US" dirty="0"/>
              <a:t>-</a:t>
            </a:r>
            <a:r>
              <a:rPr lang="en-US" b="1" dirty="0"/>
              <a:t> </a:t>
            </a:r>
            <a:r>
              <a:rPr lang="en-US" dirty="0"/>
              <a:t>Senior Deputy Commissioner of Fire &amp; Rescue 			 Services</a:t>
            </a:r>
          </a:p>
          <a:p>
            <a:pPr marL="0" indent="0">
              <a:buSzPct val="80000"/>
              <a:defRPr/>
            </a:pPr>
            <a:endParaRPr lang="en-US" dirty="0"/>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14</a:t>
            </a:fld>
            <a:endParaRPr lang="en-US" altLang="en-US"/>
          </a:p>
        </p:txBody>
      </p:sp>
    </p:spTree>
    <p:custDataLst>
      <p:tags r:id="rId1"/>
    </p:custDataLst>
    <p:extLst>
      <p:ext uri="{BB962C8B-B14F-4D97-AF65-F5344CB8AC3E}">
        <p14:creationId xmlns:p14="http://schemas.microsoft.com/office/powerpoint/2010/main" val="353103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160"/>
            <a:ext cx="8534402" cy="646331"/>
          </a:xfrm>
        </p:spPr>
        <p:txBody>
          <a:bodyPr/>
          <a:lstStyle/>
          <a:p>
            <a:pPr algn="ctr"/>
            <a:r>
              <a:rPr lang="en-US" b="1" dirty="0"/>
              <a:t>OSFM ORGANIZATION</a:t>
            </a:r>
            <a:endParaRPr lang="en-US" dirty="0"/>
          </a:p>
        </p:txBody>
      </p:sp>
      <p:sp>
        <p:nvSpPr>
          <p:cNvPr id="3" name="Content Placeholder 2"/>
          <p:cNvSpPr>
            <a:spLocks noGrp="1"/>
          </p:cNvSpPr>
          <p:nvPr>
            <p:ph idx="1"/>
          </p:nvPr>
        </p:nvSpPr>
        <p:spPr/>
        <p:txBody>
          <a:bodyPr>
            <a:normAutofit/>
          </a:bodyPr>
          <a:lstStyle/>
          <a:p>
            <a:r>
              <a:rPr lang="en-US" dirty="0"/>
              <a:t>Two Divisions:</a:t>
            </a:r>
          </a:p>
          <a:p>
            <a:pPr lvl="1"/>
            <a:r>
              <a:rPr lang="en-US" sz="1950" dirty="0"/>
              <a:t>Engineering</a:t>
            </a:r>
          </a:p>
          <a:p>
            <a:pPr lvl="1"/>
            <a:r>
              <a:rPr lang="en-US" sz="1950" dirty="0"/>
              <a:t>Fire &amp; Rescue</a:t>
            </a:r>
          </a:p>
          <a:p>
            <a:endParaRPr lang="en-US" dirty="0"/>
          </a:p>
          <a:p>
            <a:r>
              <a:rPr lang="en-US" dirty="0"/>
              <a:t>Divided into seven subdivisions:</a:t>
            </a:r>
          </a:p>
          <a:p>
            <a:pPr lvl="1"/>
            <a:r>
              <a:rPr lang="en-US" sz="1950" dirty="0"/>
              <a:t>Engineering and Codes (Q Board / Inspector Classes)</a:t>
            </a:r>
          </a:p>
          <a:p>
            <a:pPr lvl="1"/>
            <a:r>
              <a:rPr lang="en-US" sz="1950" dirty="0"/>
              <a:t>Manufactured Building</a:t>
            </a:r>
          </a:p>
          <a:p>
            <a:pPr lvl="1"/>
            <a:r>
              <a:rPr lang="en-US" sz="1950" dirty="0"/>
              <a:t>Risk Management</a:t>
            </a:r>
          </a:p>
          <a:p>
            <a:pPr lvl="1"/>
            <a:r>
              <a:rPr lang="en-US" sz="1950" dirty="0"/>
              <a:t>Injury Prevention </a:t>
            </a:r>
          </a:p>
          <a:p>
            <a:pPr lvl="1"/>
            <a:r>
              <a:rPr lang="en-US" sz="1950" dirty="0"/>
              <a:t>Fire Investigations </a:t>
            </a:r>
          </a:p>
          <a:p>
            <a:pPr lvl="1"/>
            <a:r>
              <a:rPr lang="en-US" sz="1950" dirty="0"/>
              <a:t>Training, Inspections and Grants</a:t>
            </a:r>
          </a:p>
          <a:p>
            <a:pPr lvl="1"/>
            <a:r>
              <a:rPr lang="en-US" sz="1950" dirty="0"/>
              <a:t>Fire Rescue Commission</a:t>
            </a:r>
          </a:p>
          <a:p>
            <a:endParaRPr lang="en-US" dirty="0"/>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15</a:t>
            </a:fld>
            <a:endParaRPr lang="en-US" altLang="en-US"/>
          </a:p>
        </p:txBody>
      </p:sp>
    </p:spTree>
    <p:custDataLst>
      <p:tags r:id="rId1"/>
    </p:custDataLst>
    <p:extLst>
      <p:ext uri="{BB962C8B-B14F-4D97-AF65-F5344CB8AC3E}">
        <p14:creationId xmlns:p14="http://schemas.microsoft.com/office/powerpoint/2010/main" val="396641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160"/>
            <a:ext cx="8534402" cy="646331"/>
          </a:xfrm>
        </p:spPr>
        <p:txBody>
          <a:bodyPr/>
          <a:lstStyle/>
          <a:p>
            <a:pPr algn="ctr"/>
            <a:r>
              <a:rPr lang="en-US" b="1" dirty="0"/>
              <a:t>OSFM ENGINEERING</a:t>
            </a:r>
            <a:r>
              <a:rPr lang="en-US" dirty="0"/>
              <a:t>	</a:t>
            </a:r>
          </a:p>
        </p:txBody>
      </p:sp>
      <p:sp>
        <p:nvSpPr>
          <p:cNvPr id="3" name="Content Placeholder 2"/>
          <p:cNvSpPr>
            <a:spLocks noGrp="1"/>
          </p:cNvSpPr>
          <p:nvPr>
            <p:ph idx="1"/>
          </p:nvPr>
        </p:nvSpPr>
        <p:spPr/>
        <p:txBody>
          <a:bodyPr/>
          <a:lstStyle/>
          <a:p>
            <a:r>
              <a:rPr lang="en-US" dirty="0"/>
              <a:t>Code Classes </a:t>
            </a:r>
          </a:p>
          <a:p>
            <a:pPr lvl="1"/>
            <a:r>
              <a:rPr lang="en-US" sz="1950" dirty="0"/>
              <a:t>Fire Code classes and all building trades classes are set up and managed by the Code Officials Qualification Board (COQB)</a:t>
            </a:r>
          </a:p>
          <a:p>
            <a:pPr lvl="1"/>
            <a:endParaRPr lang="en-US" sz="1950" dirty="0"/>
          </a:p>
          <a:p>
            <a:pPr indent="-342900"/>
            <a:r>
              <a:rPr lang="en-US" u="sng" dirty="0"/>
              <a:t>Points of Contact</a:t>
            </a:r>
          </a:p>
          <a:p>
            <a:pPr marL="342900" lvl="1" indent="0">
              <a:buNone/>
            </a:pPr>
            <a:endParaRPr lang="en-US" sz="1950" dirty="0"/>
          </a:p>
          <a:p>
            <a:pPr marL="342900" lvl="1" indent="0">
              <a:buNone/>
            </a:pPr>
            <a:r>
              <a:rPr lang="en-US" sz="1950" dirty="0"/>
              <a:t>Beth Ann Williams</a:t>
            </a:r>
          </a:p>
          <a:p>
            <a:pPr marL="342900" lvl="1" indent="0">
              <a:buNone/>
            </a:pPr>
            <a:r>
              <a:rPr lang="en-US" sz="1950" dirty="0">
                <a:hlinkClick r:id="rId3"/>
              </a:rPr>
              <a:t>beth.williams@ncdoi.gov</a:t>
            </a:r>
            <a:r>
              <a:rPr lang="en-US" sz="1950" dirty="0"/>
              <a:t> </a:t>
            </a:r>
          </a:p>
          <a:p>
            <a:pPr marL="342900" lvl="1" indent="0">
              <a:buNone/>
            </a:pPr>
            <a:r>
              <a:rPr lang="en-US" sz="1950" dirty="0"/>
              <a:t>919-647-0019	</a:t>
            </a:r>
            <a:endParaRPr lang="en-US" sz="1950" dirty="0">
              <a:solidFill>
                <a:schemeClr val="tx1"/>
              </a:solidFill>
            </a:endParaRPr>
          </a:p>
          <a:p>
            <a:pPr marL="85725" indent="0">
              <a:buNone/>
            </a:pPr>
            <a:r>
              <a:rPr lang="en-US" dirty="0"/>
              <a:t>    </a:t>
            </a:r>
          </a:p>
          <a:p>
            <a:pPr marL="85725" indent="0">
              <a:buNone/>
            </a:pPr>
            <a:r>
              <a:rPr lang="en-US" dirty="0"/>
              <a:t>    Mike Hejduk</a:t>
            </a:r>
          </a:p>
          <a:p>
            <a:pPr marL="85725" indent="0">
              <a:buNone/>
            </a:pPr>
            <a:r>
              <a:rPr lang="en-US" dirty="0"/>
              <a:t>    </a:t>
            </a:r>
            <a:r>
              <a:rPr lang="en-US" dirty="0">
                <a:hlinkClick r:id="rId4"/>
              </a:rPr>
              <a:t>mike.hejduk@ncdoi.gov</a:t>
            </a:r>
            <a:endParaRPr lang="en-US" sz="1800" dirty="0"/>
          </a:p>
          <a:p>
            <a:pPr marL="85725" indent="0">
              <a:buNone/>
            </a:pPr>
            <a:r>
              <a:rPr lang="en-US" sz="1800" dirty="0"/>
              <a:t>    </a:t>
            </a:r>
            <a:r>
              <a:rPr lang="en-US" sz="1950" dirty="0"/>
              <a:t>919-647-0024</a:t>
            </a:r>
          </a:p>
          <a:p>
            <a:pPr marL="342900" lvl="1" indent="0">
              <a:buNone/>
            </a:pPr>
            <a:endParaRPr lang="en-US" sz="1950" dirty="0"/>
          </a:p>
          <a:p>
            <a:pPr marL="342900" lvl="1" indent="0">
              <a:buNone/>
            </a:pPr>
            <a:endParaRPr lang="en-US" sz="1950" dirty="0"/>
          </a:p>
        </p:txBody>
      </p:sp>
      <p:sp>
        <p:nvSpPr>
          <p:cNvPr id="4" name="Slide Number Placeholder 3"/>
          <p:cNvSpPr>
            <a:spLocks noGrp="1"/>
          </p:cNvSpPr>
          <p:nvPr>
            <p:ph type="sldNum" sz="quarter" idx="10"/>
          </p:nvPr>
        </p:nvSpPr>
        <p:spPr/>
        <p:txBody>
          <a:bodyPr/>
          <a:lstStyle/>
          <a:p>
            <a:fld id="{DAEBE78A-56B9-48B4-AB1A-9EB87ABE874B}" type="slidenum">
              <a:rPr lang="en-US" smtClean="0"/>
              <a:pPr/>
              <a:t>16</a:t>
            </a:fld>
            <a:endParaRPr lang="en-US"/>
          </a:p>
        </p:txBody>
      </p:sp>
      <p:pic>
        <p:nvPicPr>
          <p:cNvPr id="6" name="Picture 5" descr="Qr code&#10;&#10;Description automatically generated">
            <a:extLst>
              <a:ext uri="{FF2B5EF4-FFF2-40B4-BE49-F238E27FC236}">
                <a16:creationId xmlns:a16="http://schemas.microsoft.com/office/drawing/2014/main" id="{F8DF5CC3-8D0F-4C0A-A776-36ECA5F3A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209800"/>
            <a:ext cx="3357385" cy="3369506"/>
          </a:xfrm>
          <a:prstGeom prst="rect">
            <a:avLst/>
          </a:prstGeom>
        </p:spPr>
      </p:pic>
    </p:spTree>
    <p:custDataLst>
      <p:tags r:id="rId1"/>
    </p:custDataLst>
    <p:extLst>
      <p:ext uri="{BB962C8B-B14F-4D97-AF65-F5344CB8AC3E}">
        <p14:creationId xmlns:p14="http://schemas.microsoft.com/office/powerpoint/2010/main" val="73054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160"/>
            <a:ext cx="8534402" cy="646331"/>
          </a:xfrm>
        </p:spPr>
        <p:txBody>
          <a:bodyPr/>
          <a:lstStyle/>
          <a:p>
            <a:pPr algn="ctr"/>
            <a:r>
              <a:rPr lang="en-US" b="1" dirty="0"/>
              <a:t>OSFM PREVENTION</a:t>
            </a:r>
            <a:endParaRPr lang="en-US" dirty="0"/>
          </a:p>
        </p:txBody>
      </p:sp>
      <p:sp>
        <p:nvSpPr>
          <p:cNvPr id="3" name="Content Placeholder 2"/>
          <p:cNvSpPr>
            <a:spLocks noGrp="1"/>
          </p:cNvSpPr>
          <p:nvPr>
            <p:ph sz="half" idx="1"/>
          </p:nvPr>
        </p:nvSpPr>
        <p:spPr>
          <a:xfrm>
            <a:off x="685800" y="1295400"/>
            <a:ext cx="5410200" cy="4800600"/>
          </a:xfrm>
        </p:spPr>
        <p:txBody>
          <a:bodyPr/>
          <a:lstStyle/>
          <a:p>
            <a:r>
              <a:rPr lang="en-US" dirty="0"/>
              <a:t>Injury Prevention</a:t>
            </a:r>
          </a:p>
          <a:p>
            <a:pPr lvl="1"/>
            <a:r>
              <a:rPr lang="en-US" sz="1950" dirty="0"/>
              <a:t>Juvenile Fire setter</a:t>
            </a:r>
          </a:p>
          <a:p>
            <a:pPr lvl="1"/>
            <a:r>
              <a:rPr lang="en-US" sz="1950" dirty="0"/>
              <a:t>Remembering When</a:t>
            </a:r>
          </a:p>
          <a:p>
            <a:pPr lvl="1"/>
            <a:r>
              <a:rPr lang="en-US" sz="1950" dirty="0"/>
              <a:t>Safe Kids</a:t>
            </a:r>
          </a:p>
          <a:p>
            <a:pPr lvl="1"/>
            <a:r>
              <a:rPr lang="en-US" sz="1950" dirty="0"/>
              <a:t>Child Passenger Safety</a:t>
            </a:r>
          </a:p>
          <a:p>
            <a:pPr lvl="1"/>
            <a:r>
              <a:rPr lang="en-US" sz="1950" dirty="0"/>
              <a:t>Smoke Alarm Installation</a:t>
            </a:r>
          </a:p>
          <a:p>
            <a:pPr lvl="1"/>
            <a:r>
              <a:rPr lang="en-US" sz="1950" dirty="0"/>
              <a:t>Home Fire Sprinkler</a:t>
            </a:r>
          </a:p>
          <a:p>
            <a:pPr lvl="1"/>
            <a:r>
              <a:rPr lang="en-US" sz="1950" dirty="0"/>
              <a:t>Operation Medicine Drop</a:t>
            </a:r>
          </a:p>
          <a:p>
            <a:pPr lvl="1"/>
            <a:r>
              <a:rPr lang="en-US" sz="1950" dirty="0"/>
              <a:t>FLSE Association</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17</a:t>
            </a:fld>
            <a:endParaRPr lang="en-US" altLang="en-US" dirty="0"/>
          </a:p>
        </p:txBody>
      </p:sp>
    </p:spTree>
    <p:custDataLst>
      <p:tags r:id="rId1"/>
    </p:custDataLst>
    <p:extLst>
      <p:ext uri="{BB962C8B-B14F-4D97-AF65-F5344CB8AC3E}">
        <p14:creationId xmlns:p14="http://schemas.microsoft.com/office/powerpoint/2010/main" val="419743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951137-64B6-49A4-AD97-D0544616B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95937"/>
            <a:ext cx="8610602" cy="4262063"/>
          </a:xfrm>
          <a:prstGeom prst="rect">
            <a:avLst/>
          </a:prstGeom>
        </p:spPr>
      </p:pic>
      <p:sp>
        <p:nvSpPr>
          <p:cNvPr id="2" name="Title 1"/>
          <p:cNvSpPr>
            <a:spLocks noGrp="1"/>
          </p:cNvSpPr>
          <p:nvPr>
            <p:ph type="title"/>
          </p:nvPr>
        </p:nvSpPr>
        <p:spPr>
          <a:xfrm>
            <a:off x="381000" y="222160"/>
            <a:ext cx="8534402" cy="646331"/>
          </a:xfrm>
        </p:spPr>
        <p:txBody>
          <a:bodyPr/>
          <a:lstStyle/>
          <a:p>
            <a:pPr algn="ctr"/>
            <a:r>
              <a:rPr lang="en-US" b="1" dirty="0"/>
              <a:t>OSFM PREVENTION</a:t>
            </a:r>
            <a:endParaRPr lang="en-US" dirty="0"/>
          </a:p>
        </p:txBody>
      </p:sp>
      <p:sp>
        <p:nvSpPr>
          <p:cNvPr id="6" name="Content Placeholder 5"/>
          <p:cNvSpPr>
            <a:spLocks noGrp="1"/>
          </p:cNvSpPr>
          <p:nvPr>
            <p:ph idx="1"/>
          </p:nvPr>
        </p:nvSpPr>
        <p:spPr>
          <a:xfrm>
            <a:off x="538781" y="914400"/>
            <a:ext cx="8224220" cy="5662264"/>
          </a:xfrm>
        </p:spPr>
        <p:txBody>
          <a:bodyPr/>
          <a:lstStyle/>
          <a:p>
            <a:r>
              <a:rPr lang="en-US" dirty="0"/>
              <a:t>Shannon Bullock – Deputy Director, Injury Prevention &amp; Safe Kids NC</a:t>
            </a:r>
          </a:p>
          <a:p>
            <a:pPr lvl="1"/>
            <a:r>
              <a:rPr lang="en-US" sz="1950" dirty="0"/>
              <a:t>Norman Franklin – Region 1</a:t>
            </a:r>
          </a:p>
          <a:p>
            <a:pPr lvl="1"/>
            <a:r>
              <a:rPr lang="en-US" sz="1950" dirty="0"/>
              <a:t>Allan Buchanan – Region 2</a:t>
            </a:r>
          </a:p>
          <a:p>
            <a:pPr lvl="1"/>
            <a:r>
              <a:rPr lang="en-US" sz="1950" dirty="0"/>
              <a:t>Jason Nesbit – Region 3</a:t>
            </a:r>
          </a:p>
          <a:p>
            <a:pPr lvl="1"/>
            <a:r>
              <a:rPr lang="en-US" sz="1950" dirty="0"/>
              <a:t>Claudia Summers – Region 4</a:t>
            </a:r>
          </a:p>
          <a:p>
            <a:endParaRPr lang="en-US" dirty="0"/>
          </a:p>
        </p:txBody>
      </p:sp>
      <p:sp>
        <p:nvSpPr>
          <p:cNvPr id="5" name="Slide Number Placeholder 4"/>
          <p:cNvSpPr>
            <a:spLocks noGrp="1"/>
          </p:cNvSpPr>
          <p:nvPr>
            <p:ph type="sldNum" sz="quarter" idx="10"/>
          </p:nvPr>
        </p:nvSpPr>
        <p:spPr/>
        <p:txBody>
          <a:bodyPr/>
          <a:lstStyle/>
          <a:p>
            <a:fld id="{AE481BED-2FA0-4452-BF1E-1BBA66AE1512}" type="slidenum">
              <a:rPr lang="en-US" altLang="en-US" smtClean="0"/>
              <a:pPr/>
              <a:t>18</a:t>
            </a:fld>
            <a:endParaRPr lang="en-US" altLang="en-US"/>
          </a:p>
        </p:txBody>
      </p:sp>
    </p:spTree>
    <p:custDataLst>
      <p:tags r:id="rId1"/>
    </p:custDataLst>
    <p:extLst>
      <p:ext uri="{BB962C8B-B14F-4D97-AF65-F5344CB8AC3E}">
        <p14:creationId xmlns:p14="http://schemas.microsoft.com/office/powerpoint/2010/main" val="12018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29000" y="1471367"/>
            <a:ext cx="5261544" cy="2438400"/>
          </a:xfrm>
        </p:spPr>
        <p:txBody>
          <a:bodyPr numCol="2"/>
          <a:lstStyle/>
          <a:p>
            <a:pPr marL="0" indent="0" algn="ctr">
              <a:buNone/>
            </a:pPr>
            <a:r>
              <a:rPr lang="en-US" b="1" u="sng" dirty="0"/>
              <a:t>Inspections</a:t>
            </a:r>
          </a:p>
          <a:p>
            <a:pPr lvl="1"/>
            <a:r>
              <a:rPr lang="en-US" sz="1950" dirty="0"/>
              <a:t>Davie Summey</a:t>
            </a:r>
          </a:p>
          <a:p>
            <a:pPr lvl="1"/>
            <a:r>
              <a:rPr lang="en-US" sz="1950" dirty="0"/>
              <a:t>Vernon Ward </a:t>
            </a:r>
          </a:p>
          <a:p>
            <a:pPr lvl="1"/>
            <a:r>
              <a:rPr lang="en-US" sz="1950" dirty="0"/>
              <a:t>Tony Bailey   </a:t>
            </a:r>
          </a:p>
          <a:p>
            <a:pPr lvl="1"/>
            <a:r>
              <a:rPr lang="en-US" sz="1950" dirty="0"/>
              <a:t>Terry Young</a:t>
            </a:r>
          </a:p>
          <a:p>
            <a:pPr lvl="1"/>
            <a:r>
              <a:rPr lang="en-US" sz="1950" dirty="0"/>
              <a:t>Brian Cox</a:t>
            </a:r>
          </a:p>
          <a:p>
            <a:pPr lvl="1"/>
            <a:endParaRPr lang="en-US" sz="1950" dirty="0"/>
          </a:p>
          <a:p>
            <a:pPr lvl="1"/>
            <a:endParaRPr lang="en-US" sz="1950" dirty="0"/>
          </a:p>
          <a:p>
            <a:pPr lvl="1"/>
            <a:r>
              <a:rPr lang="en-US" sz="1950" dirty="0"/>
              <a:t>Deral Raynor</a:t>
            </a:r>
          </a:p>
          <a:p>
            <a:pPr lvl="1"/>
            <a:r>
              <a:rPr lang="en-US" sz="1950" dirty="0"/>
              <a:t>Lee Kennedy</a:t>
            </a:r>
          </a:p>
          <a:p>
            <a:pPr lvl="1"/>
            <a:r>
              <a:rPr lang="en-US" sz="1950" dirty="0"/>
              <a:t>Jeremy Hunt</a:t>
            </a:r>
          </a:p>
          <a:p>
            <a:pPr lvl="1"/>
            <a:r>
              <a:rPr lang="en-US" sz="1950" dirty="0"/>
              <a:t>Jamie Fore</a:t>
            </a:r>
          </a:p>
        </p:txBody>
      </p:sp>
      <p:sp>
        <p:nvSpPr>
          <p:cNvPr id="2" name="Title 1"/>
          <p:cNvSpPr>
            <a:spLocks noGrp="1"/>
          </p:cNvSpPr>
          <p:nvPr>
            <p:ph type="title"/>
          </p:nvPr>
        </p:nvSpPr>
        <p:spPr>
          <a:xfrm>
            <a:off x="142500" y="148666"/>
            <a:ext cx="8878887" cy="646331"/>
          </a:xfrm>
        </p:spPr>
        <p:txBody>
          <a:bodyPr/>
          <a:lstStyle/>
          <a:p>
            <a:pPr algn="ctr"/>
            <a:r>
              <a:rPr lang="en-US" b="1" dirty="0"/>
              <a:t>FIRE RESCUE TRAINING, RATINGS, &amp; GRANTS</a:t>
            </a:r>
            <a:endParaRPr lang="en-US" dirty="0"/>
          </a:p>
        </p:txBody>
      </p:sp>
      <p:sp>
        <p:nvSpPr>
          <p:cNvPr id="3" name="Content Placeholder 2"/>
          <p:cNvSpPr>
            <a:spLocks noGrp="1"/>
          </p:cNvSpPr>
          <p:nvPr>
            <p:ph sz="half" idx="1"/>
          </p:nvPr>
        </p:nvSpPr>
        <p:spPr>
          <a:xfrm>
            <a:off x="543791" y="1470406"/>
            <a:ext cx="2885209" cy="3253994"/>
          </a:xfrm>
        </p:spPr>
        <p:txBody>
          <a:bodyPr/>
          <a:lstStyle/>
          <a:p>
            <a:pPr marL="0" indent="0" algn="ctr">
              <a:buNone/>
            </a:pPr>
            <a:r>
              <a:rPr lang="en-US" b="1" u="sng" dirty="0"/>
              <a:t>Training</a:t>
            </a:r>
          </a:p>
          <a:p>
            <a:pPr lvl="1"/>
            <a:r>
              <a:rPr lang="en-US" sz="1950" dirty="0"/>
              <a:t>Tony Robinson </a:t>
            </a:r>
          </a:p>
          <a:p>
            <a:pPr lvl="1"/>
            <a:r>
              <a:rPr lang="en-US" sz="1950" dirty="0"/>
              <a:t>Devin Cockrell</a:t>
            </a:r>
          </a:p>
          <a:p>
            <a:pPr lvl="1"/>
            <a:r>
              <a:rPr lang="en-US" sz="1950" dirty="0"/>
              <a:t>Bruce Hodges</a:t>
            </a:r>
          </a:p>
          <a:p>
            <a:pPr lvl="1"/>
            <a:r>
              <a:rPr lang="en-US" sz="1950" dirty="0"/>
              <a:t>Tyler Moore</a:t>
            </a:r>
          </a:p>
          <a:p>
            <a:pPr lvl="1"/>
            <a:r>
              <a:rPr lang="en-US" sz="1950" dirty="0"/>
              <a:t>Anthony Killough</a:t>
            </a:r>
          </a:p>
          <a:p>
            <a:pPr lvl="1"/>
            <a:r>
              <a:rPr lang="en-US" sz="1950" dirty="0"/>
              <a:t>Jason Edwards</a:t>
            </a:r>
          </a:p>
          <a:p>
            <a:pPr lvl="1"/>
            <a:r>
              <a:rPr lang="en-US" sz="1950" dirty="0"/>
              <a:t>Lance Foulk</a:t>
            </a:r>
          </a:p>
          <a:p>
            <a:pPr lvl="1"/>
            <a:r>
              <a:rPr lang="en-US" sz="1950" dirty="0"/>
              <a:t>Mark Rutherford</a:t>
            </a:r>
          </a:p>
          <a:p>
            <a:pPr marL="457200" lvl="1" indent="0">
              <a:buNone/>
            </a:pPr>
            <a:endParaRPr lang="en-US" dirty="0"/>
          </a:p>
        </p:txBody>
      </p:sp>
      <p:sp>
        <p:nvSpPr>
          <p:cNvPr id="5" name="Slide Number Placeholder 4"/>
          <p:cNvSpPr>
            <a:spLocks noGrp="1"/>
          </p:cNvSpPr>
          <p:nvPr>
            <p:ph type="sldNum" sz="quarter" idx="10"/>
          </p:nvPr>
        </p:nvSpPr>
        <p:spPr/>
        <p:txBody>
          <a:bodyPr/>
          <a:lstStyle/>
          <a:p>
            <a:fld id="{AE481BED-2FA0-4452-BF1E-1BBA66AE1512}" type="slidenum">
              <a:rPr lang="en-US" altLang="en-US" smtClean="0"/>
              <a:pPr/>
              <a:t>19</a:t>
            </a:fld>
            <a:endParaRPr lang="en-US" altLang="en-US" dirty="0"/>
          </a:p>
        </p:txBody>
      </p:sp>
      <p:sp>
        <p:nvSpPr>
          <p:cNvPr id="7" name="TextBox 6"/>
          <p:cNvSpPr txBox="1"/>
          <p:nvPr/>
        </p:nvSpPr>
        <p:spPr>
          <a:xfrm>
            <a:off x="533400" y="970687"/>
            <a:ext cx="8393644" cy="392415"/>
          </a:xfrm>
          <a:prstGeom prst="rect">
            <a:avLst/>
          </a:prstGeom>
          <a:noFill/>
        </p:spPr>
        <p:txBody>
          <a:bodyPr wrap="none" rtlCol="0">
            <a:spAutoFit/>
          </a:bodyPr>
          <a:lstStyle/>
          <a:p>
            <a:r>
              <a:rPr lang="en-US" sz="1950" dirty="0">
                <a:latin typeface="Arial (Body)"/>
              </a:rPr>
              <a:t>Brian Wade – Deputy Director, Fire &amp; Rescue Grants, Inspections, Training</a:t>
            </a:r>
          </a:p>
        </p:txBody>
      </p:sp>
      <p:sp>
        <p:nvSpPr>
          <p:cNvPr id="6" name="Rectangle 5"/>
          <p:cNvSpPr/>
          <p:nvPr/>
        </p:nvSpPr>
        <p:spPr>
          <a:xfrm>
            <a:off x="4108508" y="4018032"/>
            <a:ext cx="3657600" cy="1840504"/>
          </a:xfrm>
          <a:prstGeom prst="rect">
            <a:avLst/>
          </a:prstGeom>
        </p:spPr>
        <p:txBody>
          <a:bodyPr wrap="square">
            <a:spAutoFit/>
          </a:bodyPr>
          <a:lstStyle/>
          <a:p>
            <a:pPr lvl="0" eaLnBrk="0" hangingPunct="0">
              <a:spcBef>
                <a:spcPct val="20000"/>
              </a:spcBef>
              <a:buSzPct val="50000"/>
            </a:pPr>
            <a:r>
              <a:rPr kumimoji="1" lang="en-US" sz="2000" b="1" kern="0" dirty="0">
                <a:solidFill>
                  <a:srgbClr val="010000"/>
                </a:solidFill>
                <a:latin typeface="Arial"/>
              </a:rPr>
              <a:t>	</a:t>
            </a:r>
            <a:r>
              <a:rPr kumimoji="1" lang="en-US" sz="1950" b="1" u="sng" kern="0" dirty="0">
                <a:solidFill>
                  <a:srgbClr val="010000"/>
                </a:solidFill>
                <a:latin typeface="Arial (Body)"/>
              </a:rPr>
              <a:t>Grants</a:t>
            </a:r>
          </a:p>
          <a:p>
            <a:pPr marL="914400" lvl="1" indent="-457200" eaLnBrk="0" hangingPunct="0">
              <a:spcBef>
                <a:spcPct val="20000"/>
              </a:spcBef>
              <a:buSzPct val="100000"/>
              <a:buFont typeface="Wingdings" panose="05000000000000000000" pitchFamily="2" charset="2"/>
              <a:buChar char="§"/>
            </a:pPr>
            <a:r>
              <a:rPr kumimoji="1" lang="en-US" sz="1950" kern="0" dirty="0">
                <a:solidFill>
                  <a:srgbClr val="010000"/>
                </a:solidFill>
                <a:latin typeface="Arial (Body)"/>
              </a:rPr>
              <a:t>Kim Robertson</a:t>
            </a:r>
          </a:p>
          <a:p>
            <a:pPr marL="914400" lvl="1" indent="-457200" eaLnBrk="0" hangingPunct="0">
              <a:spcBef>
                <a:spcPct val="20000"/>
              </a:spcBef>
              <a:buSzPct val="100000"/>
              <a:buFont typeface="Wingdings" panose="05000000000000000000" pitchFamily="2" charset="2"/>
              <a:buChar char="§"/>
            </a:pPr>
            <a:r>
              <a:rPr kumimoji="1" lang="en-US" sz="1950" kern="0" dirty="0">
                <a:solidFill>
                  <a:srgbClr val="010000"/>
                </a:solidFill>
                <a:latin typeface="Arial (Body)"/>
              </a:rPr>
              <a:t>Shirley Lofton</a:t>
            </a:r>
          </a:p>
          <a:p>
            <a:pPr marL="914400" lvl="1" indent="-457200" eaLnBrk="0" hangingPunct="0">
              <a:spcBef>
                <a:spcPct val="20000"/>
              </a:spcBef>
              <a:buSzPct val="100000"/>
              <a:buFont typeface="Wingdings" panose="05000000000000000000" pitchFamily="2" charset="2"/>
              <a:buChar char="§"/>
            </a:pPr>
            <a:r>
              <a:rPr kumimoji="1" lang="en-US" sz="1950" kern="0" dirty="0">
                <a:solidFill>
                  <a:srgbClr val="010000"/>
                </a:solidFill>
                <a:latin typeface="Arial (Body)"/>
              </a:rPr>
              <a:t>Sharon Dailey</a:t>
            </a:r>
          </a:p>
          <a:p>
            <a:pPr marL="914400" lvl="1" indent="-457200" eaLnBrk="0" hangingPunct="0">
              <a:spcBef>
                <a:spcPct val="20000"/>
              </a:spcBef>
              <a:buSzPct val="100000"/>
              <a:buFont typeface="Wingdings" panose="05000000000000000000" pitchFamily="2" charset="2"/>
              <a:buChar char="§"/>
            </a:pPr>
            <a:r>
              <a:rPr kumimoji="1" lang="en-US" sz="1950" kern="0" dirty="0">
                <a:solidFill>
                  <a:srgbClr val="010000"/>
                </a:solidFill>
                <a:latin typeface="Arial (Body)"/>
              </a:rPr>
              <a:t>Michael White </a:t>
            </a:r>
          </a:p>
        </p:txBody>
      </p:sp>
    </p:spTree>
    <p:custDataLst>
      <p:tags r:id="rId1"/>
    </p:custDataLst>
    <p:extLst>
      <p:ext uri="{BB962C8B-B14F-4D97-AF65-F5344CB8AC3E}">
        <p14:creationId xmlns:p14="http://schemas.microsoft.com/office/powerpoint/2010/main" val="196383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2160"/>
            <a:ext cx="8763002" cy="646331"/>
          </a:xfrm>
        </p:spPr>
        <p:txBody>
          <a:bodyPr/>
          <a:lstStyle/>
          <a:p>
            <a:pPr algn="ctr"/>
            <a:r>
              <a:rPr lang="en-US" b="1" dirty="0"/>
              <a:t>OBJECTIVES</a:t>
            </a:r>
          </a:p>
        </p:txBody>
      </p:sp>
      <p:sp>
        <p:nvSpPr>
          <p:cNvPr id="3" name="Content Placeholder 2"/>
          <p:cNvSpPr>
            <a:spLocks noGrp="1"/>
          </p:cNvSpPr>
          <p:nvPr>
            <p:ph idx="1"/>
          </p:nvPr>
        </p:nvSpPr>
        <p:spPr>
          <a:xfrm>
            <a:off x="925160" y="868491"/>
            <a:ext cx="7995004" cy="5608509"/>
          </a:xfrm>
        </p:spPr>
        <p:txBody>
          <a:bodyPr>
            <a:normAutofit/>
          </a:bodyPr>
          <a:lstStyle/>
          <a:p>
            <a:pPr>
              <a:buFont typeface="Wingdings" panose="05000000000000000000" pitchFamily="2" charset="2"/>
              <a:buChar char="q"/>
            </a:pPr>
            <a:r>
              <a:rPr lang="en-US" b="1" dirty="0"/>
              <a:t>To be able to explain the functions and purpose of the Fire Rescue Commission and Certification Board</a:t>
            </a:r>
          </a:p>
          <a:p>
            <a:pPr>
              <a:buFont typeface="Wingdings" panose="05000000000000000000" pitchFamily="2" charset="2"/>
              <a:buChar char="q"/>
            </a:pPr>
            <a:endParaRPr lang="en-US" b="1" dirty="0"/>
          </a:p>
          <a:p>
            <a:pPr>
              <a:buFont typeface="Wingdings" panose="05000000000000000000" pitchFamily="2" charset="2"/>
              <a:buChar char="q"/>
            </a:pPr>
            <a:r>
              <a:rPr lang="en-US" b="1" dirty="0"/>
              <a:t>To understand the role of the Office of State Fire Marshal and the resources associated with them</a:t>
            </a:r>
          </a:p>
          <a:p>
            <a:pPr>
              <a:buFont typeface="Wingdings" panose="05000000000000000000" pitchFamily="2" charset="2"/>
              <a:buChar char="q"/>
            </a:pPr>
            <a:endParaRPr lang="en-US" b="1" dirty="0"/>
          </a:p>
          <a:p>
            <a:pPr>
              <a:buFont typeface="Wingdings" panose="05000000000000000000" pitchFamily="2" charset="2"/>
              <a:buChar char="q"/>
            </a:pPr>
            <a:r>
              <a:rPr lang="en-US" b="1" dirty="0"/>
              <a:t>To establish a working knowledge of the requirements and responsibilities of the School Director</a:t>
            </a:r>
          </a:p>
          <a:p>
            <a:pPr>
              <a:buFont typeface="Wingdings" panose="05000000000000000000" pitchFamily="2" charset="2"/>
              <a:buChar char="q"/>
            </a:pPr>
            <a:endParaRPr lang="en-US" b="1" dirty="0"/>
          </a:p>
          <a:p>
            <a:pPr>
              <a:buFont typeface="Wingdings" panose="05000000000000000000" pitchFamily="2" charset="2"/>
              <a:buChar char="q"/>
            </a:pPr>
            <a:r>
              <a:rPr lang="en-US" b="1" dirty="0"/>
              <a:t>To be capable of entering certification courses into OSFM 24</a:t>
            </a:r>
          </a:p>
          <a:p>
            <a:pPr>
              <a:buFont typeface="Wingdings" panose="05000000000000000000" pitchFamily="2" charset="2"/>
              <a:buChar char="q"/>
            </a:pPr>
            <a:endParaRPr lang="en-US" b="1" dirty="0"/>
          </a:p>
          <a:p>
            <a:pPr>
              <a:buFont typeface="Wingdings" panose="05000000000000000000" pitchFamily="2" charset="2"/>
              <a:buChar char="q"/>
            </a:pPr>
            <a:r>
              <a:rPr lang="en-US" b="1" dirty="0"/>
              <a:t>To be able to explain the process of becoming a qualified instructor in North Carolina</a:t>
            </a:r>
          </a:p>
          <a:p>
            <a:pPr>
              <a:buFont typeface="Wingdings" panose="05000000000000000000" pitchFamily="2" charset="2"/>
              <a:buChar char="q"/>
            </a:pPr>
            <a:endParaRPr lang="en-US" b="1" dirty="0"/>
          </a:p>
          <a:p>
            <a:pPr>
              <a:buFont typeface="Wingdings" panose="05000000000000000000" pitchFamily="2" charset="2"/>
              <a:buChar char="q"/>
            </a:pPr>
            <a:r>
              <a:rPr lang="en-US" b="1" dirty="0"/>
              <a:t>To understand the differences between the instructor             and proctor roles</a:t>
            </a:r>
          </a:p>
          <a:p>
            <a:pPr>
              <a:buFont typeface="Wingdings" panose="05000000000000000000" pitchFamily="2" charset="2"/>
              <a:buChar char="q"/>
            </a:pPr>
            <a:endParaRPr lang="en-US" b="1" dirty="0"/>
          </a:p>
        </p:txBody>
      </p:sp>
      <p:sp>
        <p:nvSpPr>
          <p:cNvPr id="4" name="Slide Number Placeholder 3"/>
          <p:cNvSpPr>
            <a:spLocks noGrp="1"/>
          </p:cNvSpPr>
          <p:nvPr>
            <p:ph type="sldNum" sz="quarter" idx="10"/>
          </p:nvPr>
        </p:nvSpPr>
        <p:spPr/>
        <p:txBody>
          <a:bodyPr/>
          <a:lstStyle/>
          <a:p>
            <a:fld id="{DAEBE78A-56B9-48B4-AB1A-9EB87ABE874B}" type="slidenum">
              <a:rPr lang="en-US" smtClean="0">
                <a:solidFill>
                  <a:prstClr val="white">
                    <a:lumMod val="65000"/>
                  </a:prstClr>
                </a:solidFill>
              </a:rPr>
              <a:pPr/>
              <a:t>2</a:t>
            </a:fld>
            <a:endParaRPr lang="en-US">
              <a:solidFill>
                <a:prstClr val="white">
                  <a:lumMod val="65000"/>
                </a:prstClr>
              </a:solidFill>
            </a:endParaRPr>
          </a:p>
        </p:txBody>
      </p:sp>
    </p:spTree>
    <p:custDataLst>
      <p:tags r:id="rId1"/>
    </p:custDataLst>
    <p:extLst>
      <p:ext uri="{BB962C8B-B14F-4D97-AF65-F5344CB8AC3E}">
        <p14:creationId xmlns:p14="http://schemas.microsoft.com/office/powerpoint/2010/main" val="80615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05400" y="1033919"/>
            <a:ext cx="3657600" cy="1987789"/>
          </a:xfrm>
        </p:spPr>
        <p:txBody>
          <a:bodyPr/>
          <a:lstStyle/>
          <a:p>
            <a:r>
              <a:rPr lang="en-US" b="1" u="sng" dirty="0"/>
              <a:t>Inspections</a:t>
            </a:r>
          </a:p>
          <a:p>
            <a:pPr lvl="1"/>
            <a:r>
              <a:rPr lang="en-US" sz="1950" dirty="0"/>
              <a:t>9S Ratings</a:t>
            </a:r>
          </a:p>
          <a:p>
            <a:pPr lvl="1"/>
            <a:r>
              <a:rPr lang="en-US" sz="1950" dirty="0"/>
              <a:t>ISO Ratings</a:t>
            </a:r>
          </a:p>
          <a:p>
            <a:pPr lvl="1"/>
            <a:r>
              <a:rPr lang="en-US" sz="1950" dirty="0"/>
              <a:t>ISO Education Classes</a:t>
            </a:r>
          </a:p>
          <a:p>
            <a:endParaRPr lang="en-US" dirty="0"/>
          </a:p>
        </p:txBody>
      </p:sp>
      <p:sp>
        <p:nvSpPr>
          <p:cNvPr id="2" name="Title 1"/>
          <p:cNvSpPr>
            <a:spLocks noGrp="1"/>
          </p:cNvSpPr>
          <p:nvPr>
            <p:ph type="title"/>
          </p:nvPr>
        </p:nvSpPr>
        <p:spPr>
          <a:xfrm>
            <a:off x="132556" y="117232"/>
            <a:ext cx="8878887" cy="646331"/>
          </a:xfrm>
        </p:spPr>
        <p:txBody>
          <a:bodyPr/>
          <a:lstStyle/>
          <a:p>
            <a:pPr algn="ctr"/>
            <a:r>
              <a:rPr lang="en-US" b="1" dirty="0"/>
              <a:t>FIRE RESCUE TRAINING, RATINGS, &amp; GRANTS</a:t>
            </a:r>
            <a:endParaRPr lang="en-US" dirty="0"/>
          </a:p>
        </p:txBody>
      </p:sp>
      <p:sp>
        <p:nvSpPr>
          <p:cNvPr id="3" name="Content Placeholder 2"/>
          <p:cNvSpPr>
            <a:spLocks noGrp="1"/>
          </p:cNvSpPr>
          <p:nvPr>
            <p:ph sz="half" idx="1"/>
          </p:nvPr>
        </p:nvSpPr>
        <p:spPr>
          <a:xfrm>
            <a:off x="643003" y="1033919"/>
            <a:ext cx="4038600" cy="3227709"/>
          </a:xfrm>
        </p:spPr>
        <p:txBody>
          <a:bodyPr/>
          <a:lstStyle/>
          <a:p>
            <a:r>
              <a:rPr lang="en-US" b="1" u="sng" dirty="0"/>
              <a:t>Training</a:t>
            </a:r>
          </a:p>
          <a:p>
            <a:pPr lvl="1"/>
            <a:r>
              <a:rPr lang="en-US" sz="1950" dirty="0"/>
              <a:t>Direct training for FDs</a:t>
            </a:r>
          </a:p>
          <a:p>
            <a:pPr lvl="2"/>
            <a:r>
              <a:rPr lang="en-US" sz="1950" dirty="0"/>
              <a:t>NFA Classes</a:t>
            </a:r>
          </a:p>
          <a:p>
            <a:pPr lvl="2"/>
            <a:r>
              <a:rPr lang="en-US" sz="1950" dirty="0"/>
              <a:t>Special Training</a:t>
            </a:r>
          </a:p>
          <a:p>
            <a:pPr lvl="1"/>
            <a:r>
              <a:rPr lang="en-US" sz="1950" dirty="0"/>
              <a:t>Subject Matter Experts</a:t>
            </a:r>
          </a:p>
          <a:p>
            <a:pPr lvl="1"/>
            <a:r>
              <a:rPr lang="en-US" sz="1950" dirty="0"/>
              <a:t>Instructor Qualification and Upgrades</a:t>
            </a:r>
          </a:p>
          <a:p>
            <a:pPr lvl="1"/>
            <a:r>
              <a:rPr lang="en-US" sz="1950" dirty="0"/>
              <a:t>Special Schools</a:t>
            </a:r>
          </a:p>
        </p:txBody>
      </p:sp>
      <p:sp>
        <p:nvSpPr>
          <p:cNvPr id="5" name="Slide Number Placeholder 4"/>
          <p:cNvSpPr>
            <a:spLocks noGrp="1"/>
          </p:cNvSpPr>
          <p:nvPr>
            <p:ph type="sldNum" sz="quarter" idx="10"/>
          </p:nvPr>
        </p:nvSpPr>
        <p:spPr/>
        <p:txBody>
          <a:bodyPr/>
          <a:lstStyle/>
          <a:p>
            <a:fld id="{AE481BED-2FA0-4452-BF1E-1BBA66AE1512}" type="slidenum">
              <a:rPr lang="en-US" altLang="en-US" smtClean="0"/>
              <a:pPr/>
              <a:t>20</a:t>
            </a:fld>
            <a:endParaRPr lang="en-US" altLang="en-US"/>
          </a:p>
        </p:txBody>
      </p:sp>
      <p:sp>
        <p:nvSpPr>
          <p:cNvPr id="6" name="Rectangle 5"/>
          <p:cNvSpPr/>
          <p:nvPr/>
        </p:nvSpPr>
        <p:spPr>
          <a:xfrm>
            <a:off x="990600" y="4261628"/>
            <a:ext cx="6705600" cy="1832809"/>
          </a:xfrm>
          <a:prstGeom prst="rect">
            <a:avLst/>
          </a:prstGeom>
        </p:spPr>
        <p:txBody>
          <a:bodyPr wrap="square">
            <a:spAutoFit/>
          </a:bodyPr>
          <a:lstStyle/>
          <a:p>
            <a:pPr marL="342900" lvl="0" indent="-342900" eaLnBrk="0" hangingPunct="0">
              <a:spcBef>
                <a:spcPct val="20000"/>
              </a:spcBef>
              <a:buSzPct val="100000"/>
              <a:buFont typeface="Wingdings" panose="05000000000000000000" pitchFamily="2" charset="2"/>
              <a:buChar char="§"/>
            </a:pPr>
            <a:r>
              <a:rPr kumimoji="1" lang="en-US" sz="1950" b="1" u="sng" kern="0" dirty="0">
                <a:solidFill>
                  <a:srgbClr val="010000"/>
                </a:solidFill>
                <a:latin typeface="Arial (Body)"/>
              </a:rPr>
              <a:t>Grants</a:t>
            </a:r>
          </a:p>
          <a:p>
            <a:pPr marL="800100" lvl="1" indent="-342900" eaLnBrk="0" hangingPunct="0">
              <a:spcBef>
                <a:spcPct val="20000"/>
              </a:spcBef>
              <a:buClr>
                <a:srgbClr val="010000"/>
              </a:buClr>
              <a:buSzPct val="100000"/>
              <a:buFont typeface="Wingdings" panose="05000000000000000000" pitchFamily="2" charset="2"/>
              <a:buChar char="§"/>
            </a:pPr>
            <a:r>
              <a:rPr kumimoji="1" lang="en-US" sz="1950" kern="0" dirty="0">
                <a:solidFill>
                  <a:srgbClr val="010000"/>
                </a:solidFill>
                <a:latin typeface="Arial (Body)"/>
              </a:rPr>
              <a:t>Volunteer Fire Department Grant</a:t>
            </a:r>
          </a:p>
          <a:p>
            <a:pPr marL="800100" lvl="1" indent="-342900" eaLnBrk="0" hangingPunct="0">
              <a:spcBef>
                <a:spcPct val="20000"/>
              </a:spcBef>
              <a:buClr>
                <a:srgbClr val="010000"/>
              </a:buClr>
              <a:buSzPct val="100000"/>
              <a:buFont typeface="Wingdings" panose="05000000000000000000" pitchFamily="2" charset="2"/>
              <a:buChar char="§"/>
            </a:pPr>
            <a:r>
              <a:rPr kumimoji="1" lang="en-US" sz="1950" kern="0" dirty="0">
                <a:solidFill>
                  <a:srgbClr val="010000"/>
                </a:solidFill>
                <a:latin typeface="Arial (Body)"/>
              </a:rPr>
              <a:t>Volunteer Rescue / EMS Grant</a:t>
            </a:r>
          </a:p>
          <a:p>
            <a:pPr marL="800100" lvl="1" indent="-342900" eaLnBrk="0" hangingPunct="0">
              <a:spcBef>
                <a:spcPct val="20000"/>
              </a:spcBef>
              <a:buClr>
                <a:srgbClr val="010000"/>
              </a:buClr>
              <a:buSzPct val="100000"/>
              <a:buFont typeface="Wingdings" panose="05000000000000000000" pitchFamily="2" charset="2"/>
              <a:buChar char="§"/>
            </a:pPr>
            <a:r>
              <a:rPr kumimoji="1" lang="en-US" sz="1950" kern="0" dirty="0">
                <a:solidFill>
                  <a:srgbClr val="010000"/>
                </a:solidFill>
                <a:latin typeface="Arial (Body)"/>
              </a:rPr>
              <a:t>Firefighters’ Relief Fund</a:t>
            </a:r>
          </a:p>
          <a:p>
            <a:pPr marL="800100" lvl="1" indent="-342900" eaLnBrk="0" hangingPunct="0">
              <a:spcBef>
                <a:spcPct val="20000"/>
              </a:spcBef>
              <a:buClr>
                <a:srgbClr val="010000"/>
              </a:buClr>
              <a:buSzPct val="100000"/>
              <a:buFont typeface="Wingdings" panose="05000000000000000000" pitchFamily="2" charset="2"/>
              <a:buChar char="§"/>
            </a:pPr>
            <a:r>
              <a:rPr kumimoji="1" lang="en-US" sz="1950" kern="0" dirty="0">
                <a:solidFill>
                  <a:srgbClr val="010000"/>
                </a:solidFill>
                <a:latin typeface="Arial (Body)"/>
              </a:rPr>
              <a:t>Rescue Squad Workers’ Relief Fund</a:t>
            </a:r>
          </a:p>
        </p:txBody>
      </p:sp>
    </p:spTree>
    <p:custDataLst>
      <p:tags r:id="rId1"/>
    </p:custDataLst>
    <p:extLst>
      <p:ext uri="{BB962C8B-B14F-4D97-AF65-F5344CB8AC3E}">
        <p14:creationId xmlns:p14="http://schemas.microsoft.com/office/powerpoint/2010/main" val="290696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red triangle sign&#10;&#10;Description automatically generated with low confidence">
            <a:extLst>
              <a:ext uri="{FF2B5EF4-FFF2-40B4-BE49-F238E27FC236}">
                <a16:creationId xmlns:a16="http://schemas.microsoft.com/office/drawing/2014/main" id="{81814911-8303-4525-968E-4D4E6C036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0" y="3961943"/>
            <a:ext cx="1135598" cy="1192378"/>
          </a:xfrm>
          <a:prstGeom prst="rect">
            <a:avLst/>
          </a:prstGeom>
        </p:spPr>
      </p:pic>
      <p:sp>
        <p:nvSpPr>
          <p:cNvPr id="2" name="Title 1"/>
          <p:cNvSpPr>
            <a:spLocks noGrp="1"/>
          </p:cNvSpPr>
          <p:nvPr>
            <p:ph type="title"/>
          </p:nvPr>
        </p:nvSpPr>
        <p:spPr>
          <a:xfrm>
            <a:off x="223836" y="222160"/>
            <a:ext cx="8691566" cy="646331"/>
          </a:xfrm>
        </p:spPr>
        <p:txBody>
          <a:bodyPr/>
          <a:lstStyle/>
          <a:p>
            <a:pPr algn="ctr"/>
            <a:r>
              <a:rPr lang="en-US" b="1" dirty="0"/>
              <a:t>FIRE RESCUE TRAINING</a:t>
            </a:r>
            <a:endParaRPr lang="en-US" dirty="0"/>
          </a:p>
        </p:txBody>
      </p:sp>
      <p:sp>
        <p:nvSpPr>
          <p:cNvPr id="3" name="Content Placeholder 2"/>
          <p:cNvSpPr>
            <a:spLocks noGrp="1"/>
          </p:cNvSpPr>
          <p:nvPr>
            <p:ph idx="1"/>
          </p:nvPr>
        </p:nvSpPr>
        <p:spPr/>
        <p:txBody>
          <a:bodyPr>
            <a:normAutofit/>
          </a:bodyPr>
          <a:lstStyle/>
          <a:p>
            <a:r>
              <a:rPr lang="en-US" dirty="0"/>
              <a:t>Qualification Schools</a:t>
            </a:r>
          </a:p>
          <a:p>
            <a:pPr lvl="1"/>
            <a:endParaRPr lang="en-US" sz="1950" dirty="0"/>
          </a:p>
          <a:p>
            <a:pPr lvl="1"/>
            <a:r>
              <a:rPr lang="en-US" sz="1950" dirty="0"/>
              <a:t>January 5-6, Fayetteville Fire Department</a:t>
            </a:r>
          </a:p>
          <a:p>
            <a:pPr lvl="1"/>
            <a:r>
              <a:rPr lang="en-US" sz="1950" dirty="0"/>
              <a:t>February 9, Cape Fear Community College</a:t>
            </a:r>
          </a:p>
          <a:p>
            <a:pPr lvl="1"/>
            <a:r>
              <a:rPr lang="en-US" sz="1950" dirty="0"/>
              <a:t>March 16, A-B Tech Community College</a:t>
            </a:r>
          </a:p>
          <a:p>
            <a:pPr lvl="1"/>
            <a:r>
              <a:rPr lang="en-US" sz="1950" dirty="0"/>
              <a:t>April 20-21, Greensboro Fire Department</a:t>
            </a:r>
          </a:p>
          <a:p>
            <a:pPr lvl="1"/>
            <a:r>
              <a:rPr lang="en-US" sz="1950" dirty="0"/>
              <a:t>May 18, Johnston Community College</a:t>
            </a:r>
          </a:p>
          <a:p>
            <a:pPr lvl="1"/>
            <a:r>
              <a:rPr lang="en-US" sz="1950" dirty="0"/>
              <a:t>June 15, Martin Community College</a:t>
            </a:r>
          </a:p>
          <a:p>
            <a:pPr lvl="1"/>
            <a:r>
              <a:rPr lang="en-US" sz="1950" dirty="0"/>
              <a:t>July 20-21, Gaston Community College</a:t>
            </a:r>
          </a:p>
          <a:p>
            <a:pPr lvl="1"/>
            <a:r>
              <a:rPr lang="en-US" sz="1950" dirty="0"/>
              <a:t>November 16-17, Charlotte Fire Department</a:t>
            </a:r>
          </a:p>
          <a:p>
            <a:pPr lvl="1"/>
            <a:endParaRPr lang="en-US" sz="1950" dirty="0"/>
          </a:p>
          <a:p>
            <a:r>
              <a:rPr lang="en-US" dirty="0"/>
              <a:t>Upgrades &amp; Requalifications</a:t>
            </a:r>
          </a:p>
          <a:p>
            <a:pPr lvl="1"/>
            <a:r>
              <a:rPr lang="en-US" sz="1950" dirty="0"/>
              <a:t>As needed / required</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21</a:t>
            </a:fld>
            <a:endParaRPr lang="en-US" altLang="en-US"/>
          </a:p>
        </p:txBody>
      </p:sp>
      <p:pic>
        <p:nvPicPr>
          <p:cNvPr id="6" name="Picture 5" descr="Logo&#10;&#10;Description automatically generated">
            <a:extLst>
              <a:ext uri="{FF2B5EF4-FFF2-40B4-BE49-F238E27FC236}">
                <a16:creationId xmlns:a16="http://schemas.microsoft.com/office/drawing/2014/main" id="{B8EAC59C-572C-47F8-B4D0-BEF34998F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9281" y="245483"/>
            <a:ext cx="1239975" cy="1590675"/>
          </a:xfrm>
          <a:prstGeom prst="rect">
            <a:avLst/>
          </a:prstGeom>
        </p:spPr>
      </p:pic>
      <p:pic>
        <p:nvPicPr>
          <p:cNvPr id="8" name="Picture 7" descr="Icon&#10;&#10;Description automatically generated">
            <a:extLst>
              <a:ext uri="{FF2B5EF4-FFF2-40B4-BE49-F238E27FC236}">
                <a16:creationId xmlns:a16="http://schemas.microsoft.com/office/drawing/2014/main" id="{76313183-F9E3-484E-82DC-71FACF166A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1448403"/>
            <a:ext cx="1086033" cy="1086033"/>
          </a:xfrm>
          <a:prstGeom prst="rect">
            <a:avLst/>
          </a:prstGeom>
        </p:spPr>
      </p:pic>
      <p:pic>
        <p:nvPicPr>
          <p:cNvPr id="12" name="Picture 11" descr="A close - up of a shield&#10;&#10;Description automatically generated with low confidence">
            <a:extLst>
              <a:ext uri="{FF2B5EF4-FFF2-40B4-BE49-F238E27FC236}">
                <a16:creationId xmlns:a16="http://schemas.microsoft.com/office/drawing/2014/main" id="{5EEDB514-B864-41BB-8F68-25F4758CDB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7073" y="2016456"/>
            <a:ext cx="1073824" cy="1593555"/>
          </a:xfrm>
          <a:prstGeom prst="rect">
            <a:avLst/>
          </a:prstGeom>
        </p:spPr>
      </p:pic>
      <p:pic>
        <p:nvPicPr>
          <p:cNvPr id="14" name="Picture 13" descr="Logo, company name&#10;&#10;Description automatically generated">
            <a:extLst>
              <a:ext uri="{FF2B5EF4-FFF2-40B4-BE49-F238E27FC236}">
                <a16:creationId xmlns:a16="http://schemas.microsoft.com/office/drawing/2014/main" id="{3899C977-EB74-425F-9227-19DB531AD3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2698679"/>
            <a:ext cx="1200150" cy="1200150"/>
          </a:xfrm>
          <a:prstGeom prst="rect">
            <a:avLst/>
          </a:prstGeom>
        </p:spPr>
      </p:pic>
      <p:pic>
        <p:nvPicPr>
          <p:cNvPr id="10" name="Picture 9" descr="Logo, company name&#10;&#10;Description automatically generated">
            <a:extLst>
              <a:ext uri="{FF2B5EF4-FFF2-40B4-BE49-F238E27FC236}">
                <a16:creationId xmlns:a16="http://schemas.microsoft.com/office/drawing/2014/main" id="{014B5120-4E57-4284-8FC0-D9B7447483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8622" y="3763386"/>
            <a:ext cx="1295400" cy="751332"/>
          </a:xfrm>
          <a:prstGeom prst="rect">
            <a:avLst/>
          </a:prstGeom>
        </p:spPr>
      </p:pic>
      <p:pic>
        <p:nvPicPr>
          <p:cNvPr id="18" name="Picture 17" descr="Text&#10;&#10;Description automatically generated with low confidence">
            <a:extLst>
              <a:ext uri="{FF2B5EF4-FFF2-40B4-BE49-F238E27FC236}">
                <a16:creationId xmlns:a16="http://schemas.microsoft.com/office/drawing/2014/main" id="{A7ABD4BA-424D-46B4-A685-5042FC27AE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6215" y="4664592"/>
            <a:ext cx="2667000" cy="600075"/>
          </a:xfrm>
          <a:prstGeom prst="rect">
            <a:avLst/>
          </a:prstGeom>
        </p:spPr>
      </p:pic>
      <p:pic>
        <p:nvPicPr>
          <p:cNvPr id="20" name="Picture 19" descr="Logo&#10;&#10;Description automatically generated">
            <a:extLst>
              <a:ext uri="{FF2B5EF4-FFF2-40B4-BE49-F238E27FC236}">
                <a16:creationId xmlns:a16="http://schemas.microsoft.com/office/drawing/2014/main" id="{18E15F0C-145D-4BE8-8FEE-B9DD0B51EE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32324" y="2914286"/>
            <a:ext cx="1352550" cy="1352550"/>
          </a:xfrm>
          <a:prstGeom prst="rect">
            <a:avLst/>
          </a:prstGeom>
        </p:spPr>
      </p:pic>
    </p:spTree>
    <p:custDataLst>
      <p:tags r:id="rId1"/>
    </p:custDataLst>
    <p:extLst>
      <p:ext uri="{BB962C8B-B14F-4D97-AF65-F5344CB8AC3E}">
        <p14:creationId xmlns:p14="http://schemas.microsoft.com/office/powerpoint/2010/main" val="213624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6" y="222160"/>
            <a:ext cx="8691566" cy="646331"/>
          </a:xfrm>
        </p:spPr>
        <p:txBody>
          <a:bodyPr/>
          <a:lstStyle/>
          <a:p>
            <a:pPr algn="ctr"/>
            <a:r>
              <a:rPr lang="en-US" b="1" dirty="0"/>
              <a:t>FIRE RESCUE TRAINING</a:t>
            </a:r>
            <a:endParaRPr lang="en-US" dirty="0"/>
          </a:p>
        </p:txBody>
      </p:sp>
      <p:sp>
        <p:nvSpPr>
          <p:cNvPr id="3" name="Content Placeholder 2"/>
          <p:cNvSpPr>
            <a:spLocks noGrp="1"/>
          </p:cNvSpPr>
          <p:nvPr>
            <p:ph idx="1"/>
          </p:nvPr>
        </p:nvSpPr>
        <p:spPr/>
        <p:txBody>
          <a:bodyPr>
            <a:normAutofit/>
          </a:bodyPr>
          <a:lstStyle/>
          <a:p>
            <a:r>
              <a:rPr lang="en-US" dirty="0"/>
              <a:t>Special Schools</a:t>
            </a:r>
          </a:p>
          <a:p>
            <a:pPr lvl="1"/>
            <a:endParaRPr lang="en-US" sz="1950" dirty="0"/>
          </a:p>
          <a:p>
            <a:pPr lvl="1"/>
            <a:r>
              <a:rPr lang="en-US" sz="1950" dirty="0"/>
              <a:t>Breathing Equipment School</a:t>
            </a:r>
          </a:p>
          <a:p>
            <a:pPr lvl="1"/>
            <a:r>
              <a:rPr lang="en-US" sz="1950" dirty="0"/>
              <a:t>High Angle School</a:t>
            </a:r>
          </a:p>
          <a:p>
            <a:pPr lvl="1"/>
            <a:r>
              <a:rPr lang="en-US" sz="1950" dirty="0"/>
              <a:t>Extrication School</a:t>
            </a:r>
          </a:p>
          <a:p>
            <a:pPr lvl="1"/>
            <a:r>
              <a:rPr lang="en-US" sz="1950" dirty="0"/>
              <a:t>Leadership Academy</a:t>
            </a:r>
          </a:p>
          <a:p>
            <a:pPr lvl="1"/>
            <a:r>
              <a:rPr lang="en-US" sz="1950" dirty="0"/>
              <a:t>Tactics Academy</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22</a:t>
            </a:fld>
            <a:endParaRPr lang="en-US" altLang="en-US"/>
          </a:p>
        </p:txBody>
      </p:sp>
      <p:pic>
        <p:nvPicPr>
          <p:cNvPr id="6" name="Picture 5" descr="A picture containing sky, outdoor, grass&#10;&#10;Description automatically generated">
            <a:extLst>
              <a:ext uri="{FF2B5EF4-FFF2-40B4-BE49-F238E27FC236}">
                <a16:creationId xmlns:a16="http://schemas.microsoft.com/office/drawing/2014/main" id="{B426083F-ABD4-4CAA-9714-67E85A026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343400"/>
            <a:ext cx="3371850" cy="1895527"/>
          </a:xfrm>
          <a:prstGeom prst="rect">
            <a:avLst/>
          </a:prstGeom>
        </p:spPr>
      </p:pic>
      <p:pic>
        <p:nvPicPr>
          <p:cNvPr id="9" name="Picture 8">
            <a:extLst>
              <a:ext uri="{FF2B5EF4-FFF2-40B4-BE49-F238E27FC236}">
                <a16:creationId xmlns:a16="http://schemas.microsoft.com/office/drawing/2014/main" id="{3E48E8CF-505A-4C97-AA55-B856602AE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757442"/>
            <a:ext cx="3956050" cy="482600"/>
          </a:xfrm>
          <a:prstGeom prst="rect">
            <a:avLst/>
          </a:prstGeom>
        </p:spPr>
      </p:pic>
      <p:pic>
        <p:nvPicPr>
          <p:cNvPr id="8" name="Picture 7" descr="A picture containing building&#10;&#10;Description automatically generated">
            <a:extLst>
              <a:ext uri="{FF2B5EF4-FFF2-40B4-BE49-F238E27FC236}">
                <a16:creationId xmlns:a16="http://schemas.microsoft.com/office/drawing/2014/main" id="{CEC36CBB-65F7-48BC-BF04-64F318AC48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2114" y="2667000"/>
            <a:ext cx="2220686" cy="3352800"/>
          </a:xfrm>
          <a:prstGeom prst="rect">
            <a:avLst/>
          </a:prstGeom>
        </p:spPr>
      </p:pic>
      <p:pic>
        <p:nvPicPr>
          <p:cNvPr id="7" name="Picture 6" descr="A picture containing tree, outdoor, rock, mountain&#10;&#10;Description automatically generated">
            <a:extLst>
              <a:ext uri="{FF2B5EF4-FFF2-40B4-BE49-F238E27FC236}">
                <a16:creationId xmlns:a16="http://schemas.microsoft.com/office/drawing/2014/main" id="{FFE5317D-8860-4B0D-9308-35F58CA69E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0" y="1033944"/>
            <a:ext cx="1996545" cy="2666999"/>
          </a:xfrm>
          <a:prstGeom prst="rect">
            <a:avLst/>
          </a:prstGeom>
        </p:spPr>
      </p:pic>
    </p:spTree>
    <p:custDataLst>
      <p:tags r:id="rId1"/>
    </p:custDataLst>
    <p:extLst>
      <p:ext uri="{BB962C8B-B14F-4D97-AF65-F5344CB8AC3E}">
        <p14:creationId xmlns:p14="http://schemas.microsoft.com/office/powerpoint/2010/main" val="26546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160"/>
            <a:ext cx="8534402" cy="646331"/>
          </a:xfrm>
        </p:spPr>
        <p:txBody>
          <a:bodyPr/>
          <a:lstStyle/>
          <a:p>
            <a:pPr algn="ctr"/>
            <a:r>
              <a:rPr lang="en-US" b="1" dirty="0"/>
              <a:t>FIRE RESCUE TRAINING</a:t>
            </a:r>
            <a:endParaRPr lang="en-US" dirty="0"/>
          </a:p>
        </p:txBody>
      </p:sp>
      <p:sp>
        <p:nvSpPr>
          <p:cNvPr id="3" name="Content Placeholder 2"/>
          <p:cNvSpPr>
            <a:spLocks noGrp="1"/>
          </p:cNvSpPr>
          <p:nvPr>
            <p:ph idx="1"/>
          </p:nvPr>
        </p:nvSpPr>
        <p:spPr/>
        <p:txBody>
          <a:bodyPr>
            <a:normAutofit/>
          </a:bodyPr>
          <a:lstStyle/>
          <a:p>
            <a:r>
              <a:rPr lang="en-US" dirty="0"/>
              <a:t>Direct Delivery Courses</a:t>
            </a:r>
          </a:p>
          <a:p>
            <a:pPr lvl="1"/>
            <a:endParaRPr lang="en-US" sz="1950" dirty="0"/>
          </a:p>
          <a:p>
            <a:pPr lvl="1"/>
            <a:r>
              <a:rPr lang="en-US" sz="1950" dirty="0"/>
              <a:t>Fire Investigation Technician</a:t>
            </a:r>
          </a:p>
          <a:p>
            <a:pPr lvl="2"/>
            <a:r>
              <a:rPr lang="en-US" sz="1950" dirty="0"/>
              <a:t>Tyler Moore, Program Manager</a:t>
            </a:r>
          </a:p>
          <a:p>
            <a:pPr lvl="1"/>
            <a:r>
              <a:rPr lang="en-US" sz="1950" dirty="0"/>
              <a:t>Hazardous Materials Technician</a:t>
            </a:r>
          </a:p>
          <a:p>
            <a:pPr lvl="2"/>
            <a:r>
              <a:rPr lang="en-US" sz="1950" dirty="0"/>
              <a:t>Lance Foulk, Program Manager</a:t>
            </a:r>
          </a:p>
          <a:p>
            <a:pPr lvl="1"/>
            <a:r>
              <a:rPr lang="en-US" sz="1950" dirty="0"/>
              <a:t>Fire Instructor III</a:t>
            </a:r>
          </a:p>
          <a:p>
            <a:pPr lvl="2"/>
            <a:r>
              <a:rPr lang="en-US" sz="1950" dirty="0"/>
              <a:t>Jason Edwards, Program Manager</a:t>
            </a:r>
          </a:p>
          <a:p>
            <a:pPr lvl="1"/>
            <a:r>
              <a:rPr lang="en-US" sz="1950" dirty="0"/>
              <a:t>Fire Officer III</a:t>
            </a:r>
          </a:p>
          <a:p>
            <a:pPr lvl="2"/>
            <a:r>
              <a:rPr lang="en-US" sz="1950" dirty="0"/>
              <a:t>Jason Edwards, Program Manager</a:t>
            </a:r>
          </a:p>
          <a:p>
            <a:pPr lvl="1"/>
            <a:r>
              <a:rPr lang="en-US" sz="1950" dirty="0"/>
              <a:t>Fire Officer IV</a:t>
            </a:r>
          </a:p>
          <a:p>
            <a:pPr lvl="2"/>
            <a:r>
              <a:rPr lang="en-US" sz="1950" dirty="0"/>
              <a:t>Jason Edwards, Program Manager</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23</a:t>
            </a:fld>
            <a:endParaRPr lang="en-US" altLang="en-US"/>
          </a:p>
        </p:txBody>
      </p:sp>
    </p:spTree>
    <p:custDataLst>
      <p:tags r:id="rId1"/>
    </p:custDataLst>
    <p:extLst>
      <p:ext uri="{BB962C8B-B14F-4D97-AF65-F5344CB8AC3E}">
        <p14:creationId xmlns:p14="http://schemas.microsoft.com/office/powerpoint/2010/main" val="68693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22160"/>
            <a:ext cx="8534402" cy="646331"/>
          </a:xfrm>
        </p:spPr>
        <p:txBody>
          <a:bodyPr/>
          <a:lstStyle/>
          <a:p>
            <a:pPr algn="ctr"/>
            <a:r>
              <a:rPr lang="en-US" b="1" dirty="0"/>
              <a:t>OSFM FIRE RESCUE COMMISSION STAFF</a:t>
            </a:r>
            <a:endParaRPr lang="en-US" altLang="en-US" dirty="0"/>
          </a:p>
        </p:txBody>
      </p:sp>
      <p:sp>
        <p:nvSpPr>
          <p:cNvPr id="8195" name="Content Placeholder 2"/>
          <p:cNvSpPr>
            <a:spLocks noGrp="1"/>
          </p:cNvSpPr>
          <p:nvPr>
            <p:ph idx="1"/>
          </p:nvPr>
        </p:nvSpPr>
        <p:spPr>
          <a:xfrm>
            <a:off x="304800" y="1295400"/>
            <a:ext cx="8610600" cy="1981200"/>
          </a:xfrm>
        </p:spPr>
        <p:txBody>
          <a:bodyPr/>
          <a:lstStyle/>
          <a:p>
            <a:r>
              <a:rPr lang="en-US" altLang="en-US" dirty="0"/>
              <a:t>Kim Williams - Deputy Director, Fire and Rescue Commission</a:t>
            </a:r>
          </a:p>
          <a:p>
            <a:r>
              <a:rPr lang="en-US" altLang="en-US" dirty="0"/>
              <a:t>Monna Gillespie - Certifications, NFIRS / Image Trend / NFA</a:t>
            </a:r>
          </a:p>
          <a:p>
            <a:pPr lvl="1"/>
            <a:endParaRPr lang="en-US" altLang="en-US" dirty="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716238-74D8-45BE-BC8D-5694ECE59D78}" type="slidenum">
              <a:rPr lang="en-US" altLang="en-US" sz="1200">
                <a:solidFill>
                  <a:srgbClr val="89BABA"/>
                </a:solidFill>
              </a:rPr>
              <a:pPr/>
              <a:t>24</a:t>
            </a:fld>
            <a:endParaRPr lang="en-US" altLang="en-US" sz="1200">
              <a:solidFill>
                <a:srgbClr val="89BABA"/>
              </a:solidFill>
            </a:endParaRPr>
          </a:p>
        </p:txBody>
      </p:sp>
      <p:sp>
        <p:nvSpPr>
          <p:cNvPr id="5" name="TextBox 4"/>
          <p:cNvSpPr txBox="1"/>
          <p:nvPr/>
        </p:nvSpPr>
        <p:spPr>
          <a:xfrm>
            <a:off x="0" y="2667000"/>
            <a:ext cx="4648200" cy="1892826"/>
          </a:xfrm>
          <a:prstGeom prst="rect">
            <a:avLst/>
          </a:prstGeom>
          <a:noFill/>
        </p:spPr>
        <p:txBody>
          <a:bodyPr wrap="square" rtlCol="0">
            <a:spAutoFit/>
          </a:bodyPr>
          <a:lstStyle/>
          <a:p>
            <a:pPr lvl="1"/>
            <a:r>
              <a:rPr lang="en-US" altLang="en-US" sz="1950" b="1" dirty="0">
                <a:latin typeface="+mn-lt"/>
              </a:rPr>
              <a:t>     </a:t>
            </a:r>
            <a:r>
              <a:rPr lang="en-US" altLang="en-US" sz="1950" b="1" u="sng" dirty="0">
                <a:latin typeface="+mn-lt"/>
              </a:rPr>
              <a:t>Certification Specialists</a:t>
            </a:r>
          </a:p>
          <a:p>
            <a:pPr marL="800100" lvl="1" indent="-342900">
              <a:buFont typeface="Wingdings" panose="05000000000000000000" pitchFamily="2" charset="2"/>
              <a:buChar char="§"/>
            </a:pPr>
            <a:r>
              <a:rPr lang="en-US" altLang="en-US" sz="1950" dirty="0">
                <a:latin typeface="+mn-lt"/>
              </a:rPr>
              <a:t>Shawn Haynes - Region 1</a:t>
            </a:r>
          </a:p>
          <a:p>
            <a:pPr marL="800100" lvl="1" indent="-342900">
              <a:buFont typeface="Wingdings" panose="05000000000000000000" pitchFamily="2" charset="2"/>
              <a:buChar char="§"/>
            </a:pPr>
            <a:r>
              <a:rPr lang="en-US" altLang="en-US" sz="1950" dirty="0">
                <a:latin typeface="+mn-lt"/>
              </a:rPr>
              <a:t>Michael Caviness - Region 2</a:t>
            </a:r>
          </a:p>
          <a:p>
            <a:pPr marL="800100" lvl="1" indent="-342900">
              <a:buFont typeface="Wingdings" panose="05000000000000000000" pitchFamily="2" charset="2"/>
              <a:buChar char="§"/>
            </a:pPr>
            <a:r>
              <a:rPr lang="en-US" sz="1950" dirty="0">
                <a:latin typeface="+mn-lt"/>
              </a:rPr>
              <a:t>Matt Thorpe - Region 3</a:t>
            </a:r>
          </a:p>
          <a:p>
            <a:pPr marL="800100" lvl="1" indent="-342900">
              <a:buFont typeface="Wingdings" panose="05000000000000000000" pitchFamily="2" charset="2"/>
              <a:buChar char="§"/>
            </a:pPr>
            <a:r>
              <a:rPr lang="en-US" altLang="en-US" sz="1950" dirty="0">
                <a:latin typeface="+mn-lt"/>
              </a:rPr>
              <a:t>Scott Hackler - Region 4</a:t>
            </a:r>
          </a:p>
          <a:p>
            <a:pPr marL="800100" lvl="1" indent="-342900">
              <a:buFont typeface="Wingdings" panose="05000000000000000000" pitchFamily="2" charset="2"/>
              <a:buChar char="§"/>
            </a:pPr>
            <a:r>
              <a:rPr lang="en-US" sz="1950" dirty="0">
                <a:latin typeface="+mn-lt"/>
              </a:rPr>
              <a:t>Greg Palmer - Region 5</a:t>
            </a:r>
          </a:p>
        </p:txBody>
      </p:sp>
      <p:sp>
        <p:nvSpPr>
          <p:cNvPr id="6" name="TextBox 5"/>
          <p:cNvSpPr txBox="1"/>
          <p:nvPr/>
        </p:nvSpPr>
        <p:spPr>
          <a:xfrm>
            <a:off x="4114800" y="2667000"/>
            <a:ext cx="4648200" cy="1361911"/>
          </a:xfrm>
          <a:prstGeom prst="rect">
            <a:avLst/>
          </a:prstGeom>
          <a:noFill/>
        </p:spPr>
        <p:txBody>
          <a:bodyPr wrap="square" rtlCol="0">
            <a:spAutoFit/>
          </a:bodyPr>
          <a:lstStyle/>
          <a:p>
            <a:pPr lvl="1"/>
            <a:r>
              <a:rPr lang="en-US" sz="1950" b="1" dirty="0">
                <a:latin typeface="+mn-lt"/>
              </a:rPr>
              <a:t>       </a:t>
            </a:r>
            <a:r>
              <a:rPr lang="en-US" sz="1950" b="1" u="sng" dirty="0">
                <a:latin typeface="+mn-lt"/>
              </a:rPr>
              <a:t>Development Staff</a:t>
            </a:r>
          </a:p>
          <a:p>
            <a:pPr marL="800100" lvl="1" indent="-342900">
              <a:buFont typeface="Wingdings" panose="05000000000000000000" pitchFamily="2" charset="2"/>
              <a:buChar char="§"/>
            </a:pPr>
            <a:r>
              <a:rPr lang="en-US" sz="1950" dirty="0">
                <a:latin typeface="+mn-lt"/>
              </a:rPr>
              <a:t>Caitlin Rollins - Test Bank Admin</a:t>
            </a:r>
          </a:p>
          <a:p>
            <a:pPr marL="800100" lvl="1" indent="-342900">
              <a:buFont typeface="Wingdings" panose="05000000000000000000" pitchFamily="2" charset="2"/>
              <a:buChar char="§"/>
            </a:pPr>
            <a:r>
              <a:rPr lang="en-US" sz="1950" dirty="0">
                <a:latin typeface="+mn-lt"/>
              </a:rPr>
              <a:t>Adam Blythe - GIS</a:t>
            </a:r>
          </a:p>
          <a:p>
            <a:endParaRPr 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AB0A341-32F4-4582-867D-97B5DC47E92F}"/>
              </a:ext>
            </a:extLst>
          </p:cNvPr>
          <p:cNvGraphicFramePr>
            <a:graphicFrameLocks noChangeAspect="1"/>
          </p:cNvGraphicFramePr>
          <p:nvPr>
            <p:extLst>
              <p:ext uri="{D42A27DB-BD31-4B8C-83A1-F6EECF244321}">
                <p14:modId xmlns:p14="http://schemas.microsoft.com/office/powerpoint/2010/main" val="1386155430"/>
              </p:ext>
            </p:extLst>
          </p:nvPr>
        </p:nvGraphicFramePr>
        <p:xfrm>
          <a:off x="0" y="0"/>
          <a:ext cx="9144000" cy="6852659"/>
        </p:xfrm>
        <a:graphic>
          <a:graphicData uri="http://schemas.openxmlformats.org/presentationml/2006/ole">
            <mc:AlternateContent xmlns:mc="http://schemas.openxmlformats.org/markup-compatibility/2006">
              <mc:Choice xmlns:v="urn:schemas-microsoft-com:vml" Requires="v">
                <p:oleObj name="Acrobat Document" r:id="rId3" imgW="7543647" imgH="5829300" progId="AcroExch.Document.DC">
                  <p:embed/>
                </p:oleObj>
              </mc:Choice>
              <mc:Fallback>
                <p:oleObj name="Acrobat Document" r:id="rId3" imgW="7543647" imgH="5829300" progId="AcroExch.Document.DC">
                  <p:embed/>
                  <p:pic>
                    <p:nvPicPr>
                      <p:cNvPr id="2" name="Object 1">
                        <a:extLst>
                          <a:ext uri="{FF2B5EF4-FFF2-40B4-BE49-F238E27FC236}">
                            <a16:creationId xmlns:a16="http://schemas.microsoft.com/office/drawing/2014/main" id="{A9B5A6EB-C375-4992-B16E-61ABC85149E6}"/>
                          </a:ext>
                        </a:extLst>
                      </p:cNvPr>
                      <p:cNvPicPr/>
                      <p:nvPr/>
                    </p:nvPicPr>
                    <p:blipFill>
                      <a:blip r:embed="rId4"/>
                      <a:stretch>
                        <a:fillRect/>
                      </a:stretch>
                    </p:blipFill>
                    <p:spPr>
                      <a:xfrm>
                        <a:off x="0" y="0"/>
                        <a:ext cx="9144000" cy="6852659"/>
                      </a:xfrm>
                      <a:prstGeom prst="rect">
                        <a:avLst/>
                      </a:prstGeom>
                    </p:spPr>
                  </p:pic>
                </p:oleObj>
              </mc:Fallback>
            </mc:AlternateContent>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160"/>
            <a:ext cx="8534402" cy="646331"/>
          </a:xfrm>
        </p:spPr>
        <p:txBody>
          <a:bodyPr/>
          <a:lstStyle/>
          <a:p>
            <a:pPr algn="ctr"/>
            <a:r>
              <a:rPr lang="en-US" b="1" dirty="0"/>
              <a:t>OSFM FIRE RESCUE COMMISSION STAFF</a:t>
            </a:r>
            <a:endParaRPr lang="en-US" dirty="0"/>
          </a:p>
        </p:txBody>
      </p:sp>
      <p:sp>
        <p:nvSpPr>
          <p:cNvPr id="3" name="Content Placeholder 2"/>
          <p:cNvSpPr>
            <a:spLocks noGrp="1"/>
          </p:cNvSpPr>
          <p:nvPr>
            <p:ph idx="1"/>
          </p:nvPr>
        </p:nvSpPr>
        <p:spPr/>
        <p:txBody>
          <a:bodyPr>
            <a:normAutofit/>
          </a:bodyPr>
          <a:lstStyle/>
          <a:p>
            <a:r>
              <a:rPr lang="en-US" dirty="0"/>
              <a:t>National Fire Incident Reporting System (NFIRS)</a:t>
            </a:r>
          </a:p>
          <a:p>
            <a:r>
              <a:rPr lang="en-US" dirty="0"/>
              <a:t>State Fire and Rescue Incident Reporting System (Image Trend) </a:t>
            </a:r>
          </a:p>
          <a:p>
            <a:r>
              <a:rPr lang="en-US" dirty="0"/>
              <a:t>Manage the voluntary certification system</a:t>
            </a:r>
          </a:p>
          <a:p>
            <a:pPr lvl="1"/>
            <a:r>
              <a:rPr lang="en-US" sz="1950" dirty="0"/>
              <a:t>Transcripts</a:t>
            </a:r>
          </a:p>
          <a:p>
            <a:pPr lvl="1"/>
            <a:r>
              <a:rPr lang="en-US" sz="1950" dirty="0"/>
              <a:t>Delivery Agencies</a:t>
            </a:r>
          </a:p>
          <a:p>
            <a:pPr lvl="2"/>
            <a:r>
              <a:rPr lang="en-US" sz="1950" dirty="0"/>
              <a:t>Community Colleges</a:t>
            </a:r>
          </a:p>
          <a:p>
            <a:pPr lvl="2"/>
            <a:r>
              <a:rPr lang="en-US" sz="1950" dirty="0"/>
              <a:t>Fire Departments</a:t>
            </a:r>
          </a:p>
          <a:p>
            <a:pPr lvl="1"/>
            <a:r>
              <a:rPr lang="en-US" sz="1950" dirty="0"/>
              <a:t>High School Fire Academies</a:t>
            </a:r>
          </a:p>
          <a:p>
            <a:r>
              <a:rPr lang="en-US" dirty="0"/>
              <a:t>Indoctrination Course</a:t>
            </a:r>
          </a:p>
          <a:p>
            <a:r>
              <a:rPr lang="en-US" dirty="0"/>
              <a:t>School Director’s Course</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26</a:t>
            </a:fld>
            <a:endParaRPr lang="en-US" altLang="en-US"/>
          </a:p>
        </p:txBody>
      </p:sp>
    </p:spTree>
    <p:custDataLst>
      <p:tags r:id="rId1"/>
    </p:custDataLst>
    <p:extLst>
      <p:ext uri="{BB962C8B-B14F-4D97-AF65-F5344CB8AC3E}">
        <p14:creationId xmlns:p14="http://schemas.microsoft.com/office/powerpoint/2010/main" val="29258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DC8D-22AB-40C4-8EBD-91F08D62DE8A}"/>
              </a:ext>
            </a:extLst>
          </p:cNvPr>
          <p:cNvSpPr>
            <a:spLocks noGrp="1"/>
          </p:cNvSpPr>
          <p:nvPr>
            <p:ph type="title"/>
          </p:nvPr>
        </p:nvSpPr>
        <p:spPr>
          <a:xfrm>
            <a:off x="381000" y="222160"/>
            <a:ext cx="8534402" cy="646331"/>
          </a:xfrm>
        </p:spPr>
        <p:txBody>
          <a:bodyPr/>
          <a:lstStyle/>
          <a:p>
            <a:pPr algn="ctr"/>
            <a:r>
              <a:rPr lang="en-US" b="1" dirty="0"/>
              <a:t>INDOCTRINATION CLASS</a:t>
            </a:r>
            <a:endParaRPr lang="en-US" dirty="0"/>
          </a:p>
        </p:txBody>
      </p:sp>
      <p:sp>
        <p:nvSpPr>
          <p:cNvPr id="3" name="Content Placeholder 2">
            <a:extLst>
              <a:ext uri="{FF2B5EF4-FFF2-40B4-BE49-F238E27FC236}">
                <a16:creationId xmlns:a16="http://schemas.microsoft.com/office/drawing/2014/main" id="{72CB3F8C-C9BB-4132-B109-F0AEA6A69CD4}"/>
              </a:ext>
            </a:extLst>
          </p:cNvPr>
          <p:cNvSpPr>
            <a:spLocks noGrp="1"/>
          </p:cNvSpPr>
          <p:nvPr>
            <p:ph idx="1"/>
          </p:nvPr>
        </p:nvSpPr>
        <p:spPr/>
        <p:txBody>
          <a:bodyPr>
            <a:normAutofit/>
          </a:bodyPr>
          <a:lstStyle/>
          <a:p>
            <a:r>
              <a:rPr lang="en-US" dirty="0"/>
              <a:t>Required for any instructor that does not hold a subject qualification</a:t>
            </a:r>
          </a:p>
          <a:p>
            <a:pPr lvl="1"/>
            <a:r>
              <a:rPr lang="en-US" sz="1950" dirty="0"/>
              <a:t>New instructors</a:t>
            </a:r>
          </a:p>
          <a:p>
            <a:pPr lvl="1"/>
            <a:r>
              <a:rPr lang="en-US" sz="1950" dirty="0"/>
              <a:t>Existing instructors that want to add new qualifications</a:t>
            </a:r>
          </a:p>
          <a:p>
            <a:pPr lvl="1"/>
            <a:r>
              <a:rPr lang="en-US" sz="1950" dirty="0"/>
              <a:t>Existing instructors that have lost their qualifications</a:t>
            </a:r>
          </a:p>
          <a:p>
            <a:r>
              <a:rPr lang="en-US" dirty="0"/>
              <a:t>Must be completed </a:t>
            </a:r>
            <a:r>
              <a:rPr lang="en-US" b="1" u="sng" dirty="0"/>
              <a:t>prior to registering</a:t>
            </a:r>
            <a:r>
              <a:rPr lang="en-US" dirty="0"/>
              <a:t> for Qualification School</a:t>
            </a:r>
          </a:p>
          <a:p>
            <a:r>
              <a:rPr lang="en-US" dirty="0"/>
              <a:t>Six-hour class</a:t>
            </a:r>
          </a:p>
          <a:p>
            <a:r>
              <a:rPr lang="en-US" dirty="0"/>
              <a:t>Covers all policies and procedures for instructors</a:t>
            </a:r>
          </a:p>
        </p:txBody>
      </p:sp>
      <p:sp>
        <p:nvSpPr>
          <p:cNvPr id="4" name="Slide Number Placeholder 3">
            <a:extLst>
              <a:ext uri="{FF2B5EF4-FFF2-40B4-BE49-F238E27FC236}">
                <a16:creationId xmlns:a16="http://schemas.microsoft.com/office/drawing/2014/main" id="{8F28E64C-2294-4258-809E-6110F7A15BBB}"/>
              </a:ext>
            </a:extLst>
          </p:cNvPr>
          <p:cNvSpPr>
            <a:spLocks noGrp="1"/>
          </p:cNvSpPr>
          <p:nvPr>
            <p:ph type="sldNum" sz="quarter" idx="10"/>
          </p:nvPr>
        </p:nvSpPr>
        <p:spPr/>
        <p:txBody>
          <a:bodyPr/>
          <a:lstStyle/>
          <a:p>
            <a:fld id="{DAEBE78A-56B9-48B4-AB1A-9EB87ABE874B}" type="slidenum">
              <a:rPr lang="en-US" smtClean="0"/>
              <a:pPr/>
              <a:t>27</a:t>
            </a:fld>
            <a:endParaRPr lang="en-US"/>
          </a:p>
        </p:txBody>
      </p:sp>
    </p:spTree>
    <p:custDataLst>
      <p:tags r:id="rId1"/>
    </p:custDataLst>
    <p:extLst>
      <p:ext uri="{BB962C8B-B14F-4D97-AF65-F5344CB8AC3E}">
        <p14:creationId xmlns:p14="http://schemas.microsoft.com/office/powerpoint/2010/main" val="270758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160"/>
            <a:ext cx="8534402" cy="646331"/>
          </a:xfrm>
        </p:spPr>
        <p:txBody>
          <a:bodyPr/>
          <a:lstStyle/>
          <a:p>
            <a:pPr algn="ctr"/>
            <a:r>
              <a:rPr lang="en-US" b="1" dirty="0"/>
              <a:t>OSFM FIRE RESCUE COMMISSION STAFF</a:t>
            </a:r>
            <a:endParaRPr lang="en-US" dirty="0"/>
          </a:p>
        </p:txBody>
      </p:sp>
      <p:sp>
        <p:nvSpPr>
          <p:cNvPr id="6" name="Content Placeholder 5"/>
          <p:cNvSpPr>
            <a:spLocks noGrp="1"/>
          </p:cNvSpPr>
          <p:nvPr>
            <p:ph idx="1"/>
          </p:nvPr>
        </p:nvSpPr>
        <p:spPr/>
        <p:txBody>
          <a:bodyPr>
            <a:normAutofit/>
          </a:bodyPr>
          <a:lstStyle/>
          <a:p>
            <a:r>
              <a:rPr lang="en-US" dirty="0"/>
              <a:t>Research &amp; Program Development</a:t>
            </a:r>
          </a:p>
          <a:p>
            <a:pPr lvl="1"/>
            <a:r>
              <a:rPr lang="en-US" sz="1950" dirty="0"/>
              <a:t>NFPA interpretation</a:t>
            </a:r>
          </a:p>
          <a:p>
            <a:pPr lvl="1"/>
            <a:r>
              <a:rPr lang="en-US" sz="1950" dirty="0"/>
              <a:t>Curriculum and Training Development</a:t>
            </a:r>
          </a:p>
          <a:p>
            <a:pPr lvl="2"/>
            <a:r>
              <a:rPr lang="en-US" sz="1950" dirty="0"/>
              <a:t>Write lesson plans and practical skills</a:t>
            </a:r>
          </a:p>
          <a:p>
            <a:pPr lvl="2"/>
            <a:r>
              <a:rPr lang="en-US" sz="1950" dirty="0"/>
              <a:t>Oversee pilot program process</a:t>
            </a:r>
          </a:p>
          <a:p>
            <a:pPr lvl="1"/>
            <a:r>
              <a:rPr lang="en-US" sz="1950" dirty="0"/>
              <a:t>Test bank creation, management, and validation</a:t>
            </a:r>
          </a:p>
          <a:p>
            <a:pPr lvl="1"/>
            <a:r>
              <a:rPr lang="en-US" sz="1950" dirty="0"/>
              <a:t>Accreditation</a:t>
            </a:r>
          </a:p>
          <a:p>
            <a:pPr lvl="1"/>
            <a:r>
              <a:rPr lang="en-US" sz="1950" dirty="0"/>
              <a:t>Pocket Tools Training</a:t>
            </a:r>
          </a:p>
          <a:p>
            <a:pPr lvl="1"/>
            <a:r>
              <a:rPr lang="en-US" sz="1950" dirty="0"/>
              <a:t>Podcasts (in conjunction with Training Staff)</a:t>
            </a:r>
          </a:p>
          <a:p>
            <a:endParaRPr lang="en-US" dirty="0"/>
          </a:p>
        </p:txBody>
      </p:sp>
      <p:sp>
        <p:nvSpPr>
          <p:cNvPr id="5" name="Slide Number Placeholder 4"/>
          <p:cNvSpPr>
            <a:spLocks noGrp="1"/>
          </p:cNvSpPr>
          <p:nvPr>
            <p:ph type="sldNum" sz="quarter" idx="10"/>
          </p:nvPr>
        </p:nvSpPr>
        <p:spPr/>
        <p:txBody>
          <a:bodyPr/>
          <a:lstStyle/>
          <a:p>
            <a:fld id="{AE481BED-2FA0-4452-BF1E-1BBA66AE1512}" type="slidenum">
              <a:rPr lang="en-US" altLang="en-US" smtClean="0"/>
              <a:pPr/>
              <a:t>28</a:t>
            </a:fld>
            <a:endParaRPr lang="en-US" altLang="en-US"/>
          </a:p>
        </p:txBody>
      </p:sp>
    </p:spTree>
    <p:custDataLst>
      <p:tags r:id="rId1"/>
    </p:custDataLst>
    <p:extLst>
      <p:ext uri="{BB962C8B-B14F-4D97-AF65-F5344CB8AC3E}">
        <p14:creationId xmlns:p14="http://schemas.microsoft.com/office/powerpoint/2010/main" val="70443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9328" y="1524000"/>
            <a:ext cx="1578958" cy="1600200"/>
          </a:xfrm>
        </p:spPr>
      </p:pic>
      <p:sp>
        <p:nvSpPr>
          <p:cNvPr id="3" name="Title 2"/>
          <p:cNvSpPr>
            <a:spLocks noGrp="1"/>
          </p:cNvSpPr>
          <p:nvPr>
            <p:ph type="title"/>
          </p:nvPr>
        </p:nvSpPr>
        <p:spPr>
          <a:xfrm>
            <a:off x="381000" y="222160"/>
            <a:ext cx="8534402" cy="646331"/>
          </a:xfrm>
        </p:spPr>
        <p:txBody>
          <a:bodyPr/>
          <a:lstStyle/>
          <a:p>
            <a:pPr algn="ctr"/>
            <a:r>
              <a:rPr lang="en-US" b="1" dirty="0"/>
              <a:t>ACCREDITATION</a:t>
            </a:r>
            <a:endParaRPr lang="en-US" dirty="0"/>
          </a:p>
        </p:txBody>
      </p:sp>
      <p:sp>
        <p:nvSpPr>
          <p:cNvPr id="4" name="Content Placeholder 3"/>
          <p:cNvSpPr>
            <a:spLocks noGrp="1"/>
          </p:cNvSpPr>
          <p:nvPr>
            <p:ph sz="half" idx="1"/>
          </p:nvPr>
        </p:nvSpPr>
        <p:spPr>
          <a:xfrm>
            <a:off x="2057400" y="1295400"/>
            <a:ext cx="4724400" cy="4800600"/>
          </a:xfrm>
        </p:spPr>
        <p:txBody>
          <a:bodyPr/>
          <a:lstStyle/>
          <a:p>
            <a:endParaRPr lang="en-US" dirty="0"/>
          </a:p>
          <a:p>
            <a:r>
              <a:rPr lang="en-US" dirty="0"/>
              <a:t>International Fire Service Accreditation Congress (IFSAC)</a:t>
            </a:r>
          </a:p>
          <a:p>
            <a:endParaRPr lang="en-US" dirty="0"/>
          </a:p>
          <a:p>
            <a:endParaRPr lang="en-US" dirty="0"/>
          </a:p>
          <a:p>
            <a:endParaRPr lang="en-US" dirty="0"/>
          </a:p>
          <a:p>
            <a:endParaRPr lang="en-US" dirty="0"/>
          </a:p>
          <a:p>
            <a:r>
              <a:rPr lang="en-US" dirty="0"/>
              <a:t>National Board on Fire Service Professional Qualifications (Pro Board)</a:t>
            </a:r>
          </a:p>
        </p:txBody>
      </p:sp>
      <p:sp>
        <p:nvSpPr>
          <p:cNvPr id="2" name="Slide Number Placeholder 1"/>
          <p:cNvSpPr>
            <a:spLocks noGrp="1"/>
          </p:cNvSpPr>
          <p:nvPr>
            <p:ph type="sldNum" sz="quarter" idx="10"/>
          </p:nvPr>
        </p:nvSpPr>
        <p:spPr/>
        <p:txBody>
          <a:bodyPr/>
          <a:lstStyle/>
          <a:p>
            <a:fld id="{5E61AFEA-2D23-4DA0-9B64-0011624A44DE}" type="slidenum">
              <a:rPr lang="en-US" altLang="en-US" smtClean="0"/>
              <a:pPr/>
              <a:t>29</a:t>
            </a:fld>
            <a:endParaRPr lang="en-US" alt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886200"/>
            <a:ext cx="1047750" cy="1304925"/>
          </a:xfrm>
          <a:prstGeom prst="rect">
            <a:avLst/>
          </a:prstGeom>
        </p:spPr>
      </p:pic>
      <p:pic>
        <p:nvPicPr>
          <p:cNvPr id="8" name="Picture 7" descr="Qr code&#10;&#10;Description automatically generated">
            <a:extLst>
              <a:ext uri="{FF2B5EF4-FFF2-40B4-BE49-F238E27FC236}">
                <a16:creationId xmlns:a16="http://schemas.microsoft.com/office/drawing/2014/main" id="{D78E4CC9-AA37-459C-B6B1-DF2D8C7FA8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2798" y="1249499"/>
            <a:ext cx="1799204" cy="1815240"/>
          </a:xfrm>
          <a:prstGeom prst="rect">
            <a:avLst/>
          </a:prstGeom>
        </p:spPr>
      </p:pic>
      <p:pic>
        <p:nvPicPr>
          <p:cNvPr id="10" name="Picture 9">
            <a:extLst>
              <a:ext uri="{FF2B5EF4-FFF2-40B4-BE49-F238E27FC236}">
                <a16:creationId xmlns:a16="http://schemas.microsoft.com/office/drawing/2014/main" id="{211A88A2-C6A2-4895-A408-A12E550985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2798" y="3677524"/>
            <a:ext cx="1808746" cy="1815240"/>
          </a:xfrm>
          <a:prstGeom prst="rect">
            <a:avLst/>
          </a:prstGeom>
        </p:spPr>
      </p:pic>
    </p:spTree>
    <p:custDataLst>
      <p:tags r:id="rId1"/>
    </p:custDataLst>
    <p:extLst>
      <p:ext uri="{BB962C8B-B14F-4D97-AF65-F5344CB8AC3E}">
        <p14:creationId xmlns:p14="http://schemas.microsoft.com/office/powerpoint/2010/main" val="426140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7" y="1219200"/>
            <a:ext cx="6665913" cy="1015663"/>
          </a:xfrm>
        </p:spPr>
        <p:txBody>
          <a:bodyPr/>
          <a:lstStyle/>
          <a:p>
            <a:r>
              <a:rPr lang="en-US" dirty="0"/>
              <a:t>Section 1</a:t>
            </a:r>
          </a:p>
        </p:txBody>
      </p:sp>
      <p:sp>
        <p:nvSpPr>
          <p:cNvPr id="3" name="Content Placeholder 2"/>
          <p:cNvSpPr>
            <a:spLocks noGrp="1"/>
          </p:cNvSpPr>
          <p:nvPr>
            <p:ph type="body" idx="1"/>
          </p:nvPr>
        </p:nvSpPr>
        <p:spPr>
          <a:xfrm>
            <a:off x="1752600" y="2901156"/>
            <a:ext cx="6665913" cy="1055687"/>
          </a:xfrm>
        </p:spPr>
        <p:txBody>
          <a:bodyPr/>
          <a:lstStyle/>
          <a:p>
            <a:r>
              <a:rPr lang="en-US" sz="2800" dirty="0"/>
              <a:t>Fire Rescue Commission</a:t>
            </a:r>
          </a:p>
          <a:p>
            <a:r>
              <a:rPr lang="en-US" sz="2800" dirty="0"/>
              <a:t>Certification Board</a:t>
            </a:r>
          </a:p>
          <a:p>
            <a:r>
              <a:rPr lang="en-US" sz="2800" dirty="0"/>
              <a:t>Office of State Fire Marshal</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3</a:t>
            </a:fld>
            <a:endParaRPr lang="en-US" altLang="en-US"/>
          </a:p>
        </p:txBody>
      </p:sp>
    </p:spTree>
    <p:custDataLst>
      <p:tags r:id="rId1"/>
    </p:custDataLst>
    <p:extLst>
      <p:ext uri="{BB962C8B-B14F-4D97-AF65-F5344CB8AC3E}">
        <p14:creationId xmlns:p14="http://schemas.microsoft.com/office/powerpoint/2010/main" val="281133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5249-B31E-4963-922F-D17EA4C05DC5}"/>
              </a:ext>
            </a:extLst>
          </p:cNvPr>
          <p:cNvSpPr>
            <a:spLocks noGrp="1"/>
          </p:cNvSpPr>
          <p:nvPr>
            <p:ph type="title"/>
          </p:nvPr>
        </p:nvSpPr>
        <p:spPr/>
        <p:txBody>
          <a:bodyPr/>
          <a:lstStyle/>
          <a:p>
            <a:pPr algn="ctr"/>
            <a:r>
              <a:rPr lang="en-US" b="1" dirty="0"/>
              <a:t>OSFM CONTACT INFORMATION</a:t>
            </a:r>
            <a:endParaRPr lang="en-US" dirty="0"/>
          </a:p>
        </p:txBody>
      </p:sp>
      <p:sp>
        <p:nvSpPr>
          <p:cNvPr id="3" name="Content Placeholder 2">
            <a:extLst>
              <a:ext uri="{FF2B5EF4-FFF2-40B4-BE49-F238E27FC236}">
                <a16:creationId xmlns:a16="http://schemas.microsoft.com/office/drawing/2014/main" id="{72517B96-8B02-45CA-B034-86AD579739EB}"/>
              </a:ext>
            </a:extLst>
          </p:cNvPr>
          <p:cNvSpPr>
            <a:spLocks noGrp="1"/>
          </p:cNvSpPr>
          <p:nvPr>
            <p:ph idx="1"/>
          </p:nvPr>
        </p:nvSpPr>
        <p:spPr/>
        <p:txBody>
          <a:bodyPr/>
          <a:lstStyle/>
          <a:p>
            <a:r>
              <a:rPr lang="en-US" u="sng" dirty="0"/>
              <a:t>Physical Address</a:t>
            </a:r>
            <a:r>
              <a:rPr lang="en-US" dirty="0"/>
              <a:t>		 </a:t>
            </a:r>
            <a:r>
              <a:rPr lang="en-US" u="sng" dirty="0"/>
              <a:t>Mailing Address</a:t>
            </a:r>
            <a:endParaRPr lang="en-US" sz="1950" u="sng" dirty="0"/>
          </a:p>
          <a:p>
            <a:pPr marL="0" indent="0">
              <a:buNone/>
            </a:pPr>
            <a:r>
              <a:rPr lang="en-US" sz="1950" dirty="0"/>
              <a:t>    Albemarle Buildi</a:t>
            </a:r>
            <a:r>
              <a:rPr lang="en-US" dirty="0"/>
              <a:t>ng		 OSFM Senior Staff &amp; Support</a:t>
            </a:r>
          </a:p>
          <a:p>
            <a:pPr marL="0" indent="0">
              <a:buNone/>
            </a:pPr>
            <a:r>
              <a:rPr lang="en-US" sz="1950" dirty="0"/>
              <a:t>    325 N. Salisbury St                   1202 Mail Service Center</a:t>
            </a:r>
          </a:p>
          <a:p>
            <a:pPr marL="0" indent="0">
              <a:buNone/>
            </a:pPr>
            <a:r>
              <a:rPr lang="en-US" dirty="0"/>
              <a:t>    Raleigh NC, 27603                    Raleigh NC 27699-1202</a:t>
            </a:r>
          </a:p>
          <a:p>
            <a:endParaRPr lang="en-US" dirty="0"/>
          </a:p>
          <a:p>
            <a:r>
              <a:rPr lang="en-US" dirty="0"/>
              <a:t>800-634-7854</a:t>
            </a:r>
          </a:p>
          <a:p>
            <a:endParaRPr lang="en-US" dirty="0"/>
          </a:p>
          <a:p>
            <a:r>
              <a:rPr lang="en-US" dirty="0"/>
              <a:t>919-647-0000</a:t>
            </a:r>
          </a:p>
          <a:p>
            <a:pPr marL="0" indent="0">
              <a:buNone/>
            </a:pPr>
            <a:endParaRPr lang="en-US" sz="1950" dirty="0"/>
          </a:p>
          <a:p>
            <a:pPr marL="0" indent="0">
              <a:buNone/>
            </a:pPr>
            <a:endParaRPr lang="en-US" sz="1950" dirty="0"/>
          </a:p>
        </p:txBody>
      </p:sp>
      <p:sp>
        <p:nvSpPr>
          <p:cNvPr id="4" name="Slide Number Placeholder 3">
            <a:extLst>
              <a:ext uri="{FF2B5EF4-FFF2-40B4-BE49-F238E27FC236}">
                <a16:creationId xmlns:a16="http://schemas.microsoft.com/office/drawing/2014/main" id="{A9DE7278-B777-4AE7-8F9D-9F40B3F2D4D3}"/>
              </a:ext>
            </a:extLst>
          </p:cNvPr>
          <p:cNvSpPr>
            <a:spLocks noGrp="1"/>
          </p:cNvSpPr>
          <p:nvPr>
            <p:ph type="sldNum" sz="quarter" idx="10"/>
          </p:nvPr>
        </p:nvSpPr>
        <p:spPr/>
        <p:txBody>
          <a:bodyPr/>
          <a:lstStyle/>
          <a:p>
            <a:fld id="{DAEBE78A-56B9-48B4-AB1A-9EB87ABE874B}" type="slidenum">
              <a:rPr lang="en-US" smtClean="0"/>
              <a:pPr/>
              <a:t>30</a:t>
            </a:fld>
            <a:endParaRPr lang="en-US"/>
          </a:p>
        </p:txBody>
      </p:sp>
      <p:pic>
        <p:nvPicPr>
          <p:cNvPr id="6" name="Picture 5" descr="Qr code&#10;&#10;Description automatically generated">
            <a:extLst>
              <a:ext uri="{FF2B5EF4-FFF2-40B4-BE49-F238E27FC236}">
                <a16:creationId xmlns:a16="http://schemas.microsoft.com/office/drawing/2014/main" id="{F45577FF-391E-421F-8FF7-F44CB30D3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800352"/>
            <a:ext cx="3536950" cy="3556000"/>
          </a:xfrm>
          <a:prstGeom prst="rect">
            <a:avLst/>
          </a:prstGeom>
        </p:spPr>
      </p:pic>
    </p:spTree>
    <p:custDataLst>
      <p:tags r:id="rId1"/>
    </p:custDataLst>
    <p:extLst>
      <p:ext uri="{BB962C8B-B14F-4D97-AF65-F5344CB8AC3E}">
        <p14:creationId xmlns:p14="http://schemas.microsoft.com/office/powerpoint/2010/main" val="1991976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7" y="1219200"/>
            <a:ext cx="6665913" cy="553998"/>
          </a:xfrm>
        </p:spPr>
        <p:txBody>
          <a:bodyPr/>
          <a:lstStyle/>
          <a:p>
            <a:r>
              <a:rPr lang="en-US" dirty="0"/>
              <a:t>Section 2</a:t>
            </a:r>
          </a:p>
        </p:txBody>
      </p:sp>
      <p:sp>
        <p:nvSpPr>
          <p:cNvPr id="3" name="Content Placeholder 2"/>
          <p:cNvSpPr>
            <a:spLocks noGrp="1"/>
          </p:cNvSpPr>
          <p:nvPr>
            <p:ph type="body" idx="1"/>
          </p:nvPr>
        </p:nvSpPr>
        <p:spPr>
          <a:xfrm>
            <a:off x="1752600" y="2514600"/>
            <a:ext cx="6665913" cy="1055687"/>
          </a:xfrm>
        </p:spPr>
        <p:txBody>
          <a:bodyPr/>
          <a:lstStyle/>
          <a:p>
            <a:r>
              <a:rPr lang="en-US" sz="2800" dirty="0"/>
              <a:t>You, the School Director</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31</a:t>
            </a:fld>
            <a:endParaRPr lang="en-US" altLang="en-US"/>
          </a:p>
        </p:txBody>
      </p:sp>
    </p:spTree>
    <p:custDataLst>
      <p:tags r:id="rId1"/>
    </p:custDataLst>
    <p:extLst>
      <p:ext uri="{BB962C8B-B14F-4D97-AF65-F5344CB8AC3E}">
        <p14:creationId xmlns:p14="http://schemas.microsoft.com/office/powerpoint/2010/main" val="3558330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5249-B31E-4963-922F-D17EA4C05DC5}"/>
              </a:ext>
            </a:extLst>
          </p:cNvPr>
          <p:cNvSpPr>
            <a:spLocks noGrp="1"/>
          </p:cNvSpPr>
          <p:nvPr>
            <p:ph type="title"/>
          </p:nvPr>
        </p:nvSpPr>
        <p:spPr/>
        <p:txBody>
          <a:bodyPr/>
          <a:lstStyle/>
          <a:p>
            <a:pPr algn="ctr"/>
            <a:r>
              <a:rPr lang="en-US" b="1" dirty="0"/>
              <a:t>WHO IS REQUIRED?</a:t>
            </a:r>
            <a:endParaRPr lang="en-US" dirty="0"/>
          </a:p>
        </p:txBody>
      </p:sp>
      <p:sp>
        <p:nvSpPr>
          <p:cNvPr id="3" name="Content Placeholder 2">
            <a:extLst>
              <a:ext uri="{FF2B5EF4-FFF2-40B4-BE49-F238E27FC236}">
                <a16:creationId xmlns:a16="http://schemas.microsoft.com/office/drawing/2014/main" id="{72517B96-8B02-45CA-B034-86AD579739EB}"/>
              </a:ext>
            </a:extLst>
          </p:cNvPr>
          <p:cNvSpPr>
            <a:spLocks noGrp="1"/>
          </p:cNvSpPr>
          <p:nvPr>
            <p:ph idx="1"/>
          </p:nvPr>
        </p:nvSpPr>
        <p:spPr/>
        <p:txBody>
          <a:bodyPr/>
          <a:lstStyle/>
          <a:p>
            <a:r>
              <a:rPr lang="en-US" dirty="0"/>
              <a:t>All School Directors affiliated with an approved Delivery Agency</a:t>
            </a:r>
          </a:p>
          <a:p>
            <a:pPr lvl="1"/>
            <a:r>
              <a:rPr lang="en-US" sz="1950" dirty="0"/>
              <a:t>Community College or Fire Department</a:t>
            </a:r>
          </a:p>
          <a:p>
            <a:pPr lvl="1"/>
            <a:r>
              <a:rPr lang="en-US" sz="1950" dirty="0"/>
              <a:t>Fire service background or not</a:t>
            </a:r>
          </a:p>
          <a:p>
            <a:endParaRPr lang="en-US" dirty="0"/>
          </a:p>
          <a:p>
            <a:r>
              <a:rPr lang="en-US" dirty="0"/>
              <a:t>Any new School Director within 6 months of their appointment date</a:t>
            </a:r>
          </a:p>
          <a:p>
            <a:pPr lvl="1"/>
            <a:r>
              <a:rPr lang="en-US" sz="1950" dirty="0"/>
              <a:t>Fire Rescue Commission ruling</a:t>
            </a:r>
          </a:p>
          <a:p>
            <a:pPr lvl="1"/>
            <a:r>
              <a:rPr lang="en-US" sz="1950" dirty="0"/>
              <a:t>Will lose ability to deliver certification classes </a:t>
            </a:r>
          </a:p>
        </p:txBody>
      </p:sp>
      <p:sp>
        <p:nvSpPr>
          <p:cNvPr id="4" name="Slide Number Placeholder 3">
            <a:extLst>
              <a:ext uri="{FF2B5EF4-FFF2-40B4-BE49-F238E27FC236}">
                <a16:creationId xmlns:a16="http://schemas.microsoft.com/office/drawing/2014/main" id="{A9DE7278-B777-4AE7-8F9D-9F40B3F2D4D3}"/>
              </a:ext>
            </a:extLst>
          </p:cNvPr>
          <p:cNvSpPr>
            <a:spLocks noGrp="1"/>
          </p:cNvSpPr>
          <p:nvPr>
            <p:ph type="sldNum" sz="quarter" idx="10"/>
          </p:nvPr>
        </p:nvSpPr>
        <p:spPr/>
        <p:txBody>
          <a:bodyPr/>
          <a:lstStyle/>
          <a:p>
            <a:fld id="{DAEBE78A-56B9-48B4-AB1A-9EB87ABE874B}" type="slidenum">
              <a:rPr lang="en-US" smtClean="0"/>
              <a:pPr/>
              <a:t>32</a:t>
            </a:fld>
            <a:endParaRPr lang="en-US"/>
          </a:p>
        </p:txBody>
      </p:sp>
    </p:spTree>
    <p:custDataLst>
      <p:tags r:id="rId1"/>
    </p:custDataLst>
    <p:extLst>
      <p:ext uri="{BB962C8B-B14F-4D97-AF65-F5344CB8AC3E}">
        <p14:creationId xmlns:p14="http://schemas.microsoft.com/office/powerpoint/2010/main" val="2211067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5249-B31E-4963-922F-D17EA4C05DC5}"/>
              </a:ext>
            </a:extLst>
          </p:cNvPr>
          <p:cNvSpPr>
            <a:spLocks noGrp="1"/>
          </p:cNvSpPr>
          <p:nvPr>
            <p:ph type="title"/>
          </p:nvPr>
        </p:nvSpPr>
        <p:spPr/>
        <p:txBody>
          <a:bodyPr/>
          <a:lstStyle/>
          <a:p>
            <a:pPr algn="ctr"/>
            <a:r>
              <a:rPr lang="en-US" b="1" dirty="0"/>
              <a:t>POLICIES &amp; PROCEDURES</a:t>
            </a:r>
            <a:endParaRPr lang="en-US" dirty="0"/>
          </a:p>
        </p:txBody>
      </p:sp>
      <p:sp>
        <p:nvSpPr>
          <p:cNvPr id="3" name="Content Placeholder 2">
            <a:extLst>
              <a:ext uri="{FF2B5EF4-FFF2-40B4-BE49-F238E27FC236}">
                <a16:creationId xmlns:a16="http://schemas.microsoft.com/office/drawing/2014/main" id="{72517B96-8B02-45CA-B034-86AD579739EB}"/>
              </a:ext>
            </a:extLst>
          </p:cNvPr>
          <p:cNvSpPr>
            <a:spLocks noGrp="1"/>
          </p:cNvSpPr>
          <p:nvPr>
            <p:ph idx="1"/>
          </p:nvPr>
        </p:nvSpPr>
        <p:spPr/>
        <p:txBody>
          <a:bodyPr/>
          <a:lstStyle/>
          <a:p>
            <a:r>
              <a:rPr lang="en-US" dirty="0"/>
              <a:t>NC Fire &amp; Rescue Commission Certification Board Policy &amp; Procedures Manual (dated Oct 2020)</a:t>
            </a:r>
          </a:p>
          <a:p>
            <a:pPr lvl="1"/>
            <a:r>
              <a:rPr lang="en-US" sz="1950" dirty="0"/>
              <a:t>Section 1: Overview &amp; Acknowledgments</a:t>
            </a:r>
          </a:p>
          <a:p>
            <a:pPr lvl="1"/>
            <a:r>
              <a:rPr lang="en-US" sz="1950" dirty="0"/>
              <a:t>Section 2: Certification Board Governance</a:t>
            </a:r>
          </a:p>
          <a:p>
            <a:pPr lvl="1"/>
            <a:r>
              <a:rPr lang="en-US" sz="1950" dirty="0"/>
              <a:t>Section 3: Policy For Testing</a:t>
            </a:r>
          </a:p>
          <a:p>
            <a:pPr lvl="1"/>
            <a:r>
              <a:rPr lang="en-US" sz="1950" dirty="0"/>
              <a:t>Section 4: Fire &amp; Rescue Delivery Agencies</a:t>
            </a:r>
          </a:p>
          <a:p>
            <a:pPr lvl="1"/>
            <a:r>
              <a:rPr lang="en-US" sz="1950" dirty="0"/>
              <a:t>Section 5: Community College Delivery Agencies</a:t>
            </a:r>
          </a:p>
          <a:p>
            <a:pPr lvl="1"/>
            <a:r>
              <a:rPr lang="en-US" sz="1950" dirty="0"/>
              <a:t>Section 6: High School Certification Program</a:t>
            </a:r>
          </a:p>
          <a:p>
            <a:endParaRPr lang="en-US" dirty="0"/>
          </a:p>
          <a:p>
            <a:r>
              <a:rPr lang="en-US" dirty="0"/>
              <a:t>Delivery Agency Policy &amp; Procedures Manual</a:t>
            </a:r>
          </a:p>
        </p:txBody>
      </p:sp>
      <p:sp>
        <p:nvSpPr>
          <p:cNvPr id="4" name="Slide Number Placeholder 3">
            <a:extLst>
              <a:ext uri="{FF2B5EF4-FFF2-40B4-BE49-F238E27FC236}">
                <a16:creationId xmlns:a16="http://schemas.microsoft.com/office/drawing/2014/main" id="{A9DE7278-B777-4AE7-8F9D-9F40B3F2D4D3}"/>
              </a:ext>
            </a:extLst>
          </p:cNvPr>
          <p:cNvSpPr>
            <a:spLocks noGrp="1"/>
          </p:cNvSpPr>
          <p:nvPr>
            <p:ph type="sldNum" sz="quarter" idx="10"/>
          </p:nvPr>
        </p:nvSpPr>
        <p:spPr/>
        <p:txBody>
          <a:bodyPr/>
          <a:lstStyle/>
          <a:p>
            <a:fld id="{DAEBE78A-56B9-48B4-AB1A-9EB87ABE874B}" type="slidenum">
              <a:rPr lang="en-US" smtClean="0"/>
              <a:pPr/>
              <a:t>33</a:t>
            </a:fld>
            <a:endParaRPr lang="en-US"/>
          </a:p>
        </p:txBody>
      </p:sp>
    </p:spTree>
    <p:custDataLst>
      <p:tags r:id="rId1"/>
    </p:custDataLst>
    <p:extLst>
      <p:ext uri="{BB962C8B-B14F-4D97-AF65-F5344CB8AC3E}">
        <p14:creationId xmlns:p14="http://schemas.microsoft.com/office/powerpoint/2010/main" val="597984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5249-B31E-4963-922F-D17EA4C05DC5}"/>
              </a:ext>
            </a:extLst>
          </p:cNvPr>
          <p:cNvSpPr>
            <a:spLocks noGrp="1"/>
          </p:cNvSpPr>
          <p:nvPr>
            <p:ph type="title"/>
          </p:nvPr>
        </p:nvSpPr>
        <p:spPr/>
        <p:txBody>
          <a:bodyPr/>
          <a:lstStyle/>
          <a:p>
            <a:pPr algn="ctr"/>
            <a:r>
              <a:rPr lang="en-US" b="1" dirty="0"/>
              <a:t>POLICIES &amp; PROCEDURES</a:t>
            </a:r>
            <a:endParaRPr lang="en-US" dirty="0"/>
          </a:p>
        </p:txBody>
      </p:sp>
      <p:sp>
        <p:nvSpPr>
          <p:cNvPr id="3" name="Content Placeholder 2">
            <a:extLst>
              <a:ext uri="{FF2B5EF4-FFF2-40B4-BE49-F238E27FC236}">
                <a16:creationId xmlns:a16="http://schemas.microsoft.com/office/drawing/2014/main" id="{72517B96-8B02-45CA-B034-86AD579739EB}"/>
              </a:ext>
            </a:extLst>
          </p:cNvPr>
          <p:cNvSpPr>
            <a:spLocks noGrp="1"/>
          </p:cNvSpPr>
          <p:nvPr>
            <p:ph idx="1"/>
          </p:nvPr>
        </p:nvSpPr>
        <p:spPr/>
        <p:txBody>
          <a:bodyPr/>
          <a:lstStyle/>
          <a:p>
            <a:pPr lvl="2"/>
            <a:r>
              <a:rPr lang="en-US" sz="1950" b="1" u="sng" kern="0" dirty="0"/>
              <a:t>PPM 300.01</a:t>
            </a:r>
          </a:p>
          <a:p>
            <a:pPr marL="685800" lvl="2" indent="0">
              <a:buNone/>
            </a:pPr>
            <a:r>
              <a:rPr lang="en-US" sz="1950" kern="0" dirty="0"/>
              <a:t>	General Testing Requirements</a:t>
            </a:r>
          </a:p>
          <a:p>
            <a:pPr marL="685800" lvl="2" indent="0">
              <a:buNone/>
            </a:pPr>
            <a:r>
              <a:rPr lang="en-US" sz="1950" kern="0" dirty="0"/>
              <a:t>	Practical Testing Requirements</a:t>
            </a:r>
          </a:p>
          <a:p>
            <a:pPr marL="685800" lvl="2" indent="0">
              <a:buNone/>
            </a:pPr>
            <a:r>
              <a:rPr lang="en-US" sz="1950" kern="0" dirty="0"/>
              <a:t>	Written Test Requirements</a:t>
            </a:r>
          </a:p>
          <a:p>
            <a:pPr lvl="2"/>
            <a:endParaRPr lang="en-US" sz="1950" kern="0" dirty="0"/>
          </a:p>
          <a:p>
            <a:pPr lvl="2"/>
            <a:r>
              <a:rPr lang="en-US" sz="1950" b="1" u="sng" kern="0" dirty="0"/>
              <a:t>PPM 400.01 and 500.01</a:t>
            </a:r>
          </a:p>
          <a:p>
            <a:pPr marL="685800" lvl="2" indent="0">
              <a:buNone/>
            </a:pPr>
            <a:r>
              <a:rPr lang="en-US" sz="1950" kern="0" dirty="0"/>
              <a:t>	Administration of Delivery Agency</a:t>
            </a:r>
          </a:p>
          <a:p>
            <a:pPr marL="685800" lvl="2" indent="0">
              <a:buNone/>
            </a:pPr>
            <a:r>
              <a:rPr lang="en-US" sz="1950" kern="0" dirty="0"/>
              <a:t>	</a:t>
            </a:r>
            <a:r>
              <a:rPr lang="en-US" sz="1950" b="1" u="sng" kern="0" dirty="0"/>
              <a:t>Responsibility of the School Director</a:t>
            </a:r>
          </a:p>
          <a:p>
            <a:pPr marL="685800" lvl="2" indent="0">
              <a:buNone/>
            </a:pPr>
            <a:r>
              <a:rPr lang="en-US" sz="1950" kern="0" dirty="0"/>
              <a:t>	General Overview of Fire / Rescue Training Delivery Support</a:t>
            </a:r>
          </a:p>
          <a:p>
            <a:pPr marL="685800" lvl="2" indent="0">
              <a:buNone/>
            </a:pPr>
            <a:r>
              <a:rPr lang="en-US" sz="1950" kern="0" dirty="0"/>
              <a:t>	Reporting of Test Grades to the NCFRC</a:t>
            </a:r>
          </a:p>
          <a:p>
            <a:pPr marL="685800" lvl="2" indent="0">
              <a:buNone/>
            </a:pPr>
            <a:r>
              <a:rPr lang="en-US" sz="1950" kern="0" dirty="0"/>
              <a:t>	Delivery Agency Site Visit Audit</a:t>
            </a:r>
          </a:p>
          <a:p>
            <a:pPr marL="685800" lvl="2" indent="0">
              <a:buNone/>
            </a:pPr>
            <a:r>
              <a:rPr lang="en-US" sz="1950" kern="0" dirty="0"/>
              <a:t>	Agreement to Comply with NCFRC Delivery Status </a:t>
            </a:r>
          </a:p>
          <a:p>
            <a:pPr marL="1028700" lvl="2" indent="-342900">
              <a:buAutoNum type="alphaUcPeriod" startAt="2"/>
            </a:pPr>
            <a:endParaRPr lang="en-US" sz="1950" kern="0" dirty="0"/>
          </a:p>
          <a:p>
            <a:pPr lvl="2"/>
            <a:r>
              <a:rPr lang="en-US" sz="1950" b="1" u="sng" kern="0" dirty="0"/>
              <a:t>PPM 400.02 and 500.02</a:t>
            </a:r>
          </a:p>
          <a:p>
            <a:pPr marL="685800" lvl="2" indent="0">
              <a:buNone/>
            </a:pPr>
            <a:r>
              <a:rPr lang="en-US" sz="1950" kern="0" dirty="0"/>
              <a:t>	Accountability for Delivery Agencies</a:t>
            </a:r>
          </a:p>
        </p:txBody>
      </p:sp>
      <p:sp>
        <p:nvSpPr>
          <p:cNvPr id="4" name="Slide Number Placeholder 3">
            <a:extLst>
              <a:ext uri="{FF2B5EF4-FFF2-40B4-BE49-F238E27FC236}">
                <a16:creationId xmlns:a16="http://schemas.microsoft.com/office/drawing/2014/main" id="{A9DE7278-B777-4AE7-8F9D-9F40B3F2D4D3}"/>
              </a:ext>
            </a:extLst>
          </p:cNvPr>
          <p:cNvSpPr>
            <a:spLocks noGrp="1"/>
          </p:cNvSpPr>
          <p:nvPr>
            <p:ph type="sldNum" sz="quarter" idx="10"/>
          </p:nvPr>
        </p:nvSpPr>
        <p:spPr/>
        <p:txBody>
          <a:bodyPr/>
          <a:lstStyle/>
          <a:p>
            <a:fld id="{DAEBE78A-56B9-48B4-AB1A-9EB87ABE874B}" type="slidenum">
              <a:rPr lang="en-US" smtClean="0"/>
              <a:pPr/>
              <a:t>34</a:t>
            </a:fld>
            <a:endParaRPr lang="en-US"/>
          </a:p>
        </p:txBody>
      </p:sp>
      <p:sp>
        <p:nvSpPr>
          <p:cNvPr id="5" name="Star: 5 Points 4">
            <a:extLst>
              <a:ext uri="{FF2B5EF4-FFF2-40B4-BE49-F238E27FC236}">
                <a16:creationId xmlns:a16="http://schemas.microsoft.com/office/drawing/2014/main" id="{701306CF-4DCD-4CCF-A277-8B1F59EB2088}"/>
              </a:ext>
            </a:extLst>
          </p:cNvPr>
          <p:cNvSpPr/>
          <p:nvPr/>
        </p:nvSpPr>
        <p:spPr bwMode="auto">
          <a:xfrm>
            <a:off x="1371600" y="3428301"/>
            <a:ext cx="467960" cy="533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304036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5249-B31E-4963-922F-D17EA4C05DC5}"/>
              </a:ext>
            </a:extLst>
          </p:cNvPr>
          <p:cNvSpPr>
            <a:spLocks noGrp="1"/>
          </p:cNvSpPr>
          <p:nvPr>
            <p:ph type="title"/>
          </p:nvPr>
        </p:nvSpPr>
        <p:spPr/>
        <p:txBody>
          <a:bodyPr/>
          <a:lstStyle/>
          <a:p>
            <a:pPr algn="ctr"/>
            <a:r>
              <a:rPr lang="en-US" b="1" dirty="0"/>
              <a:t>RESPONSIBILITIES</a:t>
            </a:r>
            <a:endParaRPr lang="en-US" dirty="0"/>
          </a:p>
        </p:txBody>
      </p:sp>
      <p:sp>
        <p:nvSpPr>
          <p:cNvPr id="3" name="Content Placeholder 2">
            <a:extLst>
              <a:ext uri="{FF2B5EF4-FFF2-40B4-BE49-F238E27FC236}">
                <a16:creationId xmlns:a16="http://schemas.microsoft.com/office/drawing/2014/main" id="{72517B96-8B02-45CA-B034-86AD579739EB}"/>
              </a:ext>
            </a:extLst>
          </p:cNvPr>
          <p:cNvSpPr>
            <a:spLocks noGrp="1"/>
          </p:cNvSpPr>
          <p:nvPr>
            <p:ph idx="1"/>
          </p:nvPr>
        </p:nvSpPr>
        <p:spPr/>
        <p:txBody>
          <a:bodyPr/>
          <a:lstStyle/>
          <a:p>
            <a:r>
              <a:rPr lang="en-US" dirty="0"/>
              <a:t>Site visits</a:t>
            </a:r>
          </a:p>
          <a:p>
            <a:r>
              <a:rPr lang="en-US" dirty="0"/>
              <a:t>OSFM 24 – The Portal</a:t>
            </a:r>
          </a:p>
          <a:p>
            <a:r>
              <a:rPr lang="en-US" dirty="0"/>
              <a:t>Course records</a:t>
            </a:r>
          </a:p>
          <a:p>
            <a:r>
              <a:rPr lang="en-US" dirty="0"/>
              <a:t>Memorandums of Understanding (MOUs)</a:t>
            </a:r>
          </a:p>
          <a:p>
            <a:r>
              <a:rPr lang="en-US" dirty="0"/>
              <a:t>Written test administering &amp; security</a:t>
            </a:r>
          </a:p>
          <a:p>
            <a:r>
              <a:rPr lang="en-US" dirty="0"/>
              <a:t>Lesson Plans / PowerPoints / Skill Books</a:t>
            </a:r>
          </a:p>
          <a:p>
            <a:r>
              <a:rPr lang="en-US" dirty="0"/>
              <a:t>Training props</a:t>
            </a:r>
          </a:p>
          <a:p>
            <a:r>
              <a:rPr lang="en-US" dirty="0"/>
              <a:t>Course audits</a:t>
            </a:r>
          </a:p>
          <a:p>
            <a:r>
              <a:rPr lang="en-US" dirty="0"/>
              <a:t>Injury reports</a:t>
            </a:r>
          </a:p>
          <a:p>
            <a:r>
              <a:rPr lang="en-US" dirty="0"/>
              <a:t>Instructor / proctor selection &amp; conduct</a:t>
            </a:r>
          </a:p>
          <a:p>
            <a:r>
              <a:rPr lang="en-US" dirty="0"/>
              <a:t>Live fire notifications / requirements</a:t>
            </a:r>
          </a:p>
          <a:p>
            <a:r>
              <a:rPr lang="en-US" dirty="0"/>
              <a:t>Information sharing</a:t>
            </a:r>
          </a:p>
          <a:p>
            <a:endParaRPr lang="en-US" dirty="0"/>
          </a:p>
        </p:txBody>
      </p:sp>
      <p:sp>
        <p:nvSpPr>
          <p:cNvPr id="4" name="Slide Number Placeholder 3">
            <a:extLst>
              <a:ext uri="{FF2B5EF4-FFF2-40B4-BE49-F238E27FC236}">
                <a16:creationId xmlns:a16="http://schemas.microsoft.com/office/drawing/2014/main" id="{A9DE7278-B777-4AE7-8F9D-9F40B3F2D4D3}"/>
              </a:ext>
            </a:extLst>
          </p:cNvPr>
          <p:cNvSpPr>
            <a:spLocks noGrp="1"/>
          </p:cNvSpPr>
          <p:nvPr>
            <p:ph type="sldNum" sz="quarter" idx="10"/>
          </p:nvPr>
        </p:nvSpPr>
        <p:spPr/>
        <p:txBody>
          <a:bodyPr/>
          <a:lstStyle/>
          <a:p>
            <a:fld id="{DAEBE78A-56B9-48B4-AB1A-9EB87ABE874B}" type="slidenum">
              <a:rPr lang="en-US" smtClean="0"/>
              <a:pPr/>
              <a:t>35</a:t>
            </a:fld>
            <a:endParaRPr lang="en-US"/>
          </a:p>
        </p:txBody>
      </p:sp>
    </p:spTree>
    <p:custDataLst>
      <p:tags r:id="rId1"/>
    </p:custDataLst>
    <p:extLst>
      <p:ext uri="{BB962C8B-B14F-4D97-AF65-F5344CB8AC3E}">
        <p14:creationId xmlns:p14="http://schemas.microsoft.com/office/powerpoint/2010/main" val="203269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SITE VISITS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Yearly</a:t>
            </a:r>
          </a:p>
          <a:p>
            <a:pPr lvl="1"/>
            <a:r>
              <a:rPr lang="en-US" sz="1950" dirty="0"/>
              <a:t>Updates contact information</a:t>
            </a:r>
          </a:p>
          <a:p>
            <a:pPr lvl="1"/>
            <a:r>
              <a:rPr lang="en-US" sz="1950" dirty="0"/>
              <a:t>Review policy and procedures</a:t>
            </a:r>
          </a:p>
          <a:p>
            <a:pPr lvl="1"/>
            <a:r>
              <a:rPr lang="en-US" sz="1950" dirty="0"/>
              <a:t>Discuss weaknesses and strengths the program</a:t>
            </a:r>
          </a:p>
          <a:p>
            <a:pPr lvl="1"/>
            <a:endParaRPr lang="en-US" sz="1950" dirty="0"/>
          </a:p>
          <a:p>
            <a:r>
              <a:rPr lang="en-US" dirty="0"/>
              <a:t>5 year</a:t>
            </a:r>
          </a:p>
          <a:p>
            <a:pPr lvl="1"/>
            <a:r>
              <a:rPr lang="en-US" sz="1950" dirty="0"/>
              <a:t>Audits all policies</a:t>
            </a:r>
          </a:p>
          <a:p>
            <a:pPr lvl="1"/>
            <a:r>
              <a:rPr lang="en-US" sz="1950" dirty="0"/>
              <a:t>Audits to make sure MOU’s meets the intent.</a:t>
            </a:r>
          </a:p>
          <a:p>
            <a:pPr lvl="1"/>
            <a:r>
              <a:rPr lang="en-US" sz="1950" dirty="0"/>
              <a:t>Performs an audit </a:t>
            </a:r>
          </a:p>
          <a:p>
            <a:pPr lvl="1"/>
            <a:endParaRPr lang="en-US" sz="1950" dirty="0"/>
          </a:p>
          <a:p>
            <a:pPr marL="0" indent="0">
              <a:buNone/>
            </a:pPr>
            <a:r>
              <a:rPr lang="en-US" dirty="0"/>
              <a:t>Your policies shall be written as to how you are doing business. Don’t write a policy just to write a policy, if you are no longer doing business that way change the policy.</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36</a:t>
            </a:fld>
            <a:endParaRPr lang="en-US"/>
          </a:p>
        </p:txBody>
      </p:sp>
    </p:spTree>
    <p:custDataLst>
      <p:tags r:id="rId1"/>
    </p:custDataLst>
    <p:extLst>
      <p:ext uri="{BB962C8B-B14F-4D97-AF65-F5344CB8AC3E}">
        <p14:creationId xmlns:p14="http://schemas.microsoft.com/office/powerpoint/2010/main" val="1341980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DCCE-FAEC-48AE-9AA3-0073F2543719}"/>
              </a:ext>
            </a:extLst>
          </p:cNvPr>
          <p:cNvSpPr>
            <a:spLocks noGrp="1"/>
          </p:cNvSpPr>
          <p:nvPr>
            <p:ph type="title"/>
          </p:nvPr>
        </p:nvSpPr>
        <p:spPr>
          <a:xfrm>
            <a:off x="381000" y="222160"/>
            <a:ext cx="8534402" cy="646331"/>
          </a:xfrm>
        </p:spPr>
        <p:txBody>
          <a:bodyPr/>
          <a:lstStyle/>
          <a:p>
            <a:pPr algn="ctr"/>
            <a:r>
              <a:rPr lang="en-US" b="1" dirty="0"/>
              <a:t>OSFM 24 – THE PORTAL</a:t>
            </a:r>
          </a:p>
        </p:txBody>
      </p:sp>
      <p:sp>
        <p:nvSpPr>
          <p:cNvPr id="3" name="Content Placeholder 2">
            <a:extLst>
              <a:ext uri="{FF2B5EF4-FFF2-40B4-BE49-F238E27FC236}">
                <a16:creationId xmlns:a16="http://schemas.microsoft.com/office/drawing/2014/main" id="{0CE77639-613F-41EE-87DB-B34E650CF51D}"/>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75D06CA2-5538-47B1-A9DE-5BC72A6FCF2D}"/>
              </a:ext>
            </a:extLst>
          </p:cNvPr>
          <p:cNvSpPr>
            <a:spLocks noGrp="1"/>
          </p:cNvSpPr>
          <p:nvPr>
            <p:ph type="sldNum" sz="quarter" idx="10"/>
          </p:nvPr>
        </p:nvSpPr>
        <p:spPr/>
        <p:txBody>
          <a:bodyPr/>
          <a:lstStyle/>
          <a:p>
            <a:fld id="{DAEBE78A-56B9-48B4-AB1A-9EB87ABE874B}" type="slidenum">
              <a:rPr lang="en-US" smtClean="0"/>
              <a:pPr/>
              <a:t>37</a:t>
            </a:fld>
            <a:endParaRPr lang="en-US"/>
          </a:p>
        </p:txBody>
      </p:sp>
      <p:pic>
        <p:nvPicPr>
          <p:cNvPr id="6" name="Picture 5">
            <a:extLst>
              <a:ext uri="{FF2B5EF4-FFF2-40B4-BE49-F238E27FC236}">
                <a16:creationId xmlns:a16="http://schemas.microsoft.com/office/drawing/2014/main" id="{549331B4-64CD-4A1D-8DB1-EF73D8442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0" y="1023646"/>
            <a:ext cx="4457700" cy="3740150"/>
          </a:xfrm>
          <a:prstGeom prst="rect">
            <a:avLst/>
          </a:prstGeom>
        </p:spPr>
      </p:pic>
      <p:pic>
        <p:nvPicPr>
          <p:cNvPr id="7" name="Picture 6" descr="Qr code&#10;&#10;Description automatically generated">
            <a:extLst>
              <a:ext uri="{FF2B5EF4-FFF2-40B4-BE49-F238E27FC236}">
                <a16:creationId xmlns:a16="http://schemas.microsoft.com/office/drawing/2014/main" id="{FD2FBAB9-5045-46A2-AC21-9B9568607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55925"/>
            <a:ext cx="3524250" cy="3549650"/>
          </a:xfrm>
          <a:prstGeom prst="rect">
            <a:avLst/>
          </a:prstGeom>
        </p:spPr>
      </p:pic>
    </p:spTree>
    <p:custDataLst>
      <p:tags r:id="rId1"/>
    </p:custDataLst>
    <p:extLst>
      <p:ext uri="{BB962C8B-B14F-4D97-AF65-F5344CB8AC3E}">
        <p14:creationId xmlns:p14="http://schemas.microsoft.com/office/powerpoint/2010/main" val="841936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OSFM 24 – THE PORTAL</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Personal records</a:t>
            </a:r>
          </a:p>
          <a:p>
            <a:pPr lvl="1"/>
            <a:endParaRPr lang="en-US" sz="1950" dirty="0"/>
          </a:p>
          <a:p>
            <a:pPr lvl="1"/>
            <a:r>
              <a:rPr lang="en-US" sz="1950" dirty="0"/>
              <a:t>Personal information – VALID EMAIL</a:t>
            </a:r>
          </a:p>
          <a:p>
            <a:pPr lvl="1"/>
            <a:r>
              <a:rPr lang="en-US" sz="1950" dirty="0"/>
              <a:t>Transcripts</a:t>
            </a:r>
          </a:p>
          <a:p>
            <a:pPr lvl="1"/>
            <a:r>
              <a:rPr lang="en-US" sz="1950" dirty="0"/>
              <a:t>Q School registration</a:t>
            </a:r>
          </a:p>
          <a:p>
            <a:pPr lvl="1"/>
            <a:r>
              <a:rPr lang="en-US" sz="1950" dirty="0"/>
              <a:t>Fire Rescue training registration</a:t>
            </a:r>
          </a:p>
          <a:p>
            <a:pPr lvl="1"/>
            <a:r>
              <a:rPr lang="en-US" sz="1950" dirty="0"/>
              <a:t>Print certificates</a:t>
            </a:r>
          </a:p>
          <a:p>
            <a:pPr lvl="1"/>
            <a:r>
              <a:rPr lang="en-US" sz="1950" dirty="0"/>
              <a:t>Program updates</a:t>
            </a:r>
          </a:p>
          <a:p>
            <a:pPr lvl="1"/>
            <a:r>
              <a:rPr lang="en-US" sz="1950" dirty="0"/>
              <a:t>Course materials</a:t>
            </a:r>
          </a:p>
          <a:p>
            <a:pPr lvl="1"/>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38</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A0DA1B92-B083-4706-BACA-D372881A0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32" y="1032734"/>
            <a:ext cx="2822378" cy="4529866"/>
          </a:xfrm>
          <a:prstGeom prst="rect">
            <a:avLst/>
          </a:prstGeom>
        </p:spPr>
      </p:pic>
    </p:spTree>
    <p:custDataLst>
      <p:tags r:id="rId1"/>
    </p:custDataLst>
    <p:extLst>
      <p:ext uri="{BB962C8B-B14F-4D97-AF65-F5344CB8AC3E}">
        <p14:creationId xmlns:p14="http://schemas.microsoft.com/office/powerpoint/2010/main" val="1011847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OSFM 24 – THE PORTAL</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Delivery Agency responsibility</a:t>
            </a:r>
          </a:p>
          <a:p>
            <a:r>
              <a:rPr lang="en-US" dirty="0"/>
              <a:t>Registration of all classes for certification 24 hours prior to start date</a:t>
            </a:r>
          </a:p>
          <a:p>
            <a:r>
              <a:rPr lang="en-US" dirty="0"/>
              <a:t>Automatically checks the instructor’s / proctor’s qualifications </a:t>
            </a:r>
          </a:p>
          <a:p>
            <a:r>
              <a:rPr lang="en-US" dirty="0"/>
              <a:t>Immediate upload to transcript (if uploaded by the school)</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39</a:t>
            </a:fld>
            <a:endParaRPr lang="en-US"/>
          </a:p>
        </p:txBody>
      </p:sp>
      <p:sp>
        <p:nvSpPr>
          <p:cNvPr id="5" name="Wave 4">
            <a:extLst>
              <a:ext uri="{FF2B5EF4-FFF2-40B4-BE49-F238E27FC236}">
                <a16:creationId xmlns:a16="http://schemas.microsoft.com/office/drawing/2014/main" id="{F72F3976-E0AA-48D1-AD96-26804E088A7D}"/>
              </a:ext>
            </a:extLst>
          </p:cNvPr>
          <p:cNvSpPr/>
          <p:nvPr/>
        </p:nvSpPr>
        <p:spPr bwMode="auto">
          <a:xfrm>
            <a:off x="8077200" y="1752600"/>
            <a:ext cx="609600" cy="457200"/>
          </a:xfrm>
          <a:prstGeom prst="wav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Tree>
    <p:custDataLst>
      <p:tags r:id="rId1"/>
    </p:custDataLst>
    <p:extLst>
      <p:ext uri="{BB962C8B-B14F-4D97-AF65-F5344CB8AC3E}">
        <p14:creationId xmlns:p14="http://schemas.microsoft.com/office/powerpoint/2010/main" val="32151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NC FIRE RESCUE COMMISSION</a:t>
            </a:r>
            <a:endParaRPr lang="en-US" dirty="0"/>
          </a:p>
        </p:txBody>
      </p:sp>
      <p:sp>
        <p:nvSpPr>
          <p:cNvPr id="3" name="Content Placeholder 2"/>
          <p:cNvSpPr>
            <a:spLocks noGrp="1"/>
          </p:cNvSpPr>
          <p:nvPr>
            <p:ph idx="1"/>
          </p:nvPr>
        </p:nvSpPr>
        <p:spPr/>
        <p:txBody>
          <a:bodyPr>
            <a:normAutofit/>
          </a:bodyPr>
          <a:lstStyle/>
          <a:p>
            <a:r>
              <a:rPr lang="en-US" dirty="0"/>
              <a:t>General Statutes</a:t>
            </a:r>
          </a:p>
          <a:p>
            <a:pPr lvl="1"/>
            <a:endParaRPr lang="en-US" sz="1950" dirty="0"/>
          </a:p>
          <a:p>
            <a:pPr lvl="1"/>
            <a:r>
              <a:rPr lang="en-US" sz="1950" dirty="0"/>
              <a:t>GS 58-78-1 creates the Fire Rescue Commission</a:t>
            </a:r>
          </a:p>
          <a:p>
            <a:pPr lvl="1"/>
            <a:r>
              <a:rPr lang="en-US" sz="1950" dirty="0"/>
              <a:t>GS 58-78-5 explains their powers &amp; duties</a:t>
            </a:r>
          </a:p>
          <a:p>
            <a:pPr lvl="1"/>
            <a:r>
              <a:rPr lang="en-US" sz="1950" dirty="0"/>
              <a:t>GS 58-78-5 (a)(1) requires a State Fire Education and Training Plan to be formally adopted</a:t>
            </a:r>
          </a:p>
          <a:p>
            <a:pPr lvl="1"/>
            <a:r>
              <a:rPr lang="en-US" sz="1950" dirty="0"/>
              <a:t>GS 58-78-5 (a)(14b) establishes voluntary minimum professional qualifications for all levels of fire / rescue service personnel</a:t>
            </a:r>
          </a:p>
          <a:p>
            <a:pPr lvl="1"/>
            <a:r>
              <a:rPr lang="en-US" sz="1950" dirty="0"/>
              <a:t>GS 58-78-10(c) requires all quarterly meetings shall be open to the public</a:t>
            </a:r>
          </a:p>
          <a:p>
            <a:pPr lvl="1"/>
            <a:r>
              <a:rPr lang="en-US" sz="1950" dirty="0"/>
              <a:t>GS 58-78-15 creates staff to the Commission; OSFM</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4</a:t>
            </a:fld>
            <a:endParaRPr lang="en-US" altLang="en-US"/>
          </a:p>
        </p:txBody>
      </p:sp>
    </p:spTree>
    <p:custDataLst>
      <p:tags r:id="rId1"/>
    </p:custDataLst>
    <p:extLst>
      <p:ext uri="{BB962C8B-B14F-4D97-AF65-F5344CB8AC3E}">
        <p14:creationId xmlns:p14="http://schemas.microsoft.com/office/powerpoint/2010/main" val="3048928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40</a:t>
            </a:fld>
            <a:endParaRPr lang="en-US"/>
          </a:p>
        </p:txBody>
      </p:sp>
      <p:pic>
        <p:nvPicPr>
          <p:cNvPr id="7" name="Content Placeholder 6">
            <a:extLst>
              <a:ext uri="{FF2B5EF4-FFF2-40B4-BE49-F238E27FC236}">
                <a16:creationId xmlns:a16="http://schemas.microsoft.com/office/drawing/2014/main" id="{9FC04B17-216C-46F1-BD75-3C1798E7D6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700788"/>
            <a:ext cx="3352800" cy="3130837"/>
          </a:xfrm>
        </p:spPr>
      </p:pic>
    </p:spTree>
    <p:custDataLst>
      <p:tags r:id="rId1"/>
    </p:custDataLst>
    <p:extLst>
      <p:ext uri="{BB962C8B-B14F-4D97-AF65-F5344CB8AC3E}">
        <p14:creationId xmlns:p14="http://schemas.microsoft.com/office/powerpoint/2010/main" val="3690479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D890-58E0-48F1-B060-399CEACF4B61}"/>
              </a:ext>
            </a:extLst>
          </p:cNvPr>
          <p:cNvSpPr>
            <a:spLocks noGrp="1"/>
          </p:cNvSpPr>
          <p:nvPr>
            <p:ph type="title"/>
          </p:nvPr>
        </p:nvSpPr>
        <p:spPr>
          <a:xfrm>
            <a:off x="457200" y="222160"/>
            <a:ext cx="8458202" cy="646331"/>
          </a:xfrm>
        </p:spPr>
        <p:txBody>
          <a:bodyPr/>
          <a:lstStyle/>
          <a:p>
            <a:pPr algn="ctr"/>
            <a:r>
              <a:rPr lang="en-US" b="1" dirty="0"/>
              <a:t>OSFM 24 – THE PORTAL – SCHEDULES</a:t>
            </a:r>
            <a:endParaRPr lang="en-US" dirty="0"/>
          </a:p>
        </p:txBody>
      </p:sp>
      <p:sp>
        <p:nvSpPr>
          <p:cNvPr id="4" name="Slide Number Placeholder 3">
            <a:extLst>
              <a:ext uri="{FF2B5EF4-FFF2-40B4-BE49-F238E27FC236}">
                <a16:creationId xmlns:a16="http://schemas.microsoft.com/office/drawing/2014/main" id="{1AFED986-CFC6-4ECC-A173-AEF06FDE949A}"/>
              </a:ext>
            </a:extLst>
          </p:cNvPr>
          <p:cNvSpPr>
            <a:spLocks noGrp="1"/>
          </p:cNvSpPr>
          <p:nvPr>
            <p:ph type="sldNum" sz="quarter" idx="10"/>
          </p:nvPr>
        </p:nvSpPr>
        <p:spPr/>
        <p:txBody>
          <a:bodyPr/>
          <a:lstStyle/>
          <a:p>
            <a:fld id="{DAEBE78A-56B9-48B4-AB1A-9EB87ABE874B}" type="slidenum">
              <a:rPr lang="en-US" smtClean="0"/>
              <a:pPr/>
              <a:t>41</a:t>
            </a:fld>
            <a:endParaRPr lang="en-US"/>
          </a:p>
        </p:txBody>
      </p:sp>
      <p:pic>
        <p:nvPicPr>
          <p:cNvPr id="7" name="Content Placeholder 6">
            <a:extLst>
              <a:ext uri="{FF2B5EF4-FFF2-40B4-BE49-F238E27FC236}">
                <a16:creationId xmlns:a16="http://schemas.microsoft.com/office/drawing/2014/main" id="{93AD3349-01F8-4767-85F4-3C970BBB8D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600"/>
            <a:ext cx="8264525" cy="3581399"/>
          </a:xfrm>
        </p:spPr>
      </p:pic>
    </p:spTree>
    <p:custDataLst>
      <p:tags r:id="rId1"/>
    </p:custDataLst>
    <p:extLst>
      <p:ext uri="{BB962C8B-B14F-4D97-AF65-F5344CB8AC3E}">
        <p14:creationId xmlns:p14="http://schemas.microsoft.com/office/powerpoint/2010/main" val="210986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42</a:t>
            </a:fld>
            <a:endParaRPr lang="en-US"/>
          </a:p>
        </p:txBody>
      </p:sp>
      <p:pic>
        <p:nvPicPr>
          <p:cNvPr id="8" name="Content Placeholder 7" descr="A screenshot of a social media post&#10;&#10;Description automatically generated">
            <a:extLst>
              <a:ext uri="{FF2B5EF4-FFF2-40B4-BE49-F238E27FC236}">
                <a16:creationId xmlns:a16="http://schemas.microsoft.com/office/drawing/2014/main" id="{7815E686-6E2B-44E1-BE67-6BA250B51D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123221"/>
            <a:ext cx="6031255" cy="4978400"/>
          </a:xfrm>
        </p:spPr>
      </p:pic>
    </p:spTree>
    <p:custDataLst>
      <p:tags r:id="rId1"/>
    </p:custDataLst>
    <p:extLst>
      <p:ext uri="{BB962C8B-B14F-4D97-AF65-F5344CB8AC3E}">
        <p14:creationId xmlns:p14="http://schemas.microsoft.com/office/powerpoint/2010/main" val="4206583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43</a:t>
            </a:fld>
            <a:endParaRPr lang="en-US"/>
          </a:p>
        </p:txBody>
      </p:sp>
      <p:pic>
        <p:nvPicPr>
          <p:cNvPr id="7" name="Content Placeholder 6">
            <a:extLst>
              <a:ext uri="{FF2B5EF4-FFF2-40B4-BE49-F238E27FC236}">
                <a16:creationId xmlns:a16="http://schemas.microsoft.com/office/drawing/2014/main" id="{27F8E75E-2786-4E10-B24E-F86A98045C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990600"/>
            <a:ext cx="6661150" cy="5365751"/>
          </a:xfrm>
        </p:spPr>
      </p:pic>
    </p:spTree>
    <p:custDataLst>
      <p:tags r:id="rId1"/>
    </p:custDataLst>
    <p:extLst>
      <p:ext uri="{BB962C8B-B14F-4D97-AF65-F5344CB8AC3E}">
        <p14:creationId xmlns:p14="http://schemas.microsoft.com/office/powerpoint/2010/main" val="3844952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44</a:t>
            </a:fld>
            <a:endParaRPr lang="en-US"/>
          </a:p>
        </p:txBody>
      </p:sp>
      <p:pic>
        <p:nvPicPr>
          <p:cNvPr id="6" name="Content Placeholder 5">
            <a:extLst>
              <a:ext uri="{FF2B5EF4-FFF2-40B4-BE49-F238E27FC236}">
                <a16:creationId xmlns:a16="http://schemas.microsoft.com/office/drawing/2014/main" id="{8885D85D-D695-47D5-A9D0-2EBAAEC985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990600"/>
            <a:ext cx="6953250" cy="5365752"/>
          </a:xfrm>
        </p:spPr>
      </p:pic>
      <p:sp>
        <p:nvSpPr>
          <p:cNvPr id="5" name="Wave 4">
            <a:extLst>
              <a:ext uri="{FF2B5EF4-FFF2-40B4-BE49-F238E27FC236}">
                <a16:creationId xmlns:a16="http://schemas.microsoft.com/office/drawing/2014/main" id="{FB3615D8-9458-4666-AE70-0DE3F6AFD917}"/>
              </a:ext>
            </a:extLst>
          </p:cNvPr>
          <p:cNvSpPr/>
          <p:nvPr/>
        </p:nvSpPr>
        <p:spPr bwMode="auto">
          <a:xfrm>
            <a:off x="7772400" y="904144"/>
            <a:ext cx="609600" cy="457200"/>
          </a:xfrm>
          <a:prstGeom prst="wav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
        <p:nvSpPr>
          <p:cNvPr id="3" name="Arrow: Down 2">
            <a:extLst>
              <a:ext uri="{FF2B5EF4-FFF2-40B4-BE49-F238E27FC236}">
                <a16:creationId xmlns:a16="http://schemas.microsoft.com/office/drawing/2014/main" id="{C46CFB65-5F36-4DDF-A1E2-64B8F82FA439}"/>
              </a:ext>
            </a:extLst>
          </p:cNvPr>
          <p:cNvSpPr/>
          <p:nvPr/>
        </p:nvSpPr>
        <p:spPr bwMode="auto">
          <a:xfrm>
            <a:off x="5105400" y="4953000"/>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1393063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45</a:t>
            </a:fld>
            <a:endParaRPr lang="en-US"/>
          </a:p>
        </p:txBody>
      </p:sp>
      <p:pic>
        <p:nvPicPr>
          <p:cNvPr id="6" name="Content Placeholder 5">
            <a:extLst>
              <a:ext uri="{FF2B5EF4-FFF2-40B4-BE49-F238E27FC236}">
                <a16:creationId xmlns:a16="http://schemas.microsoft.com/office/drawing/2014/main" id="{E6A0193B-6270-40BA-869F-E0BD6B453D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1" y="914400"/>
            <a:ext cx="6225366" cy="5486400"/>
          </a:xfrm>
        </p:spPr>
      </p:pic>
    </p:spTree>
    <p:custDataLst>
      <p:tags r:id="rId1"/>
    </p:custDataLst>
    <p:extLst>
      <p:ext uri="{BB962C8B-B14F-4D97-AF65-F5344CB8AC3E}">
        <p14:creationId xmlns:p14="http://schemas.microsoft.com/office/powerpoint/2010/main" val="2499119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46</a:t>
            </a:fld>
            <a:endParaRPr lang="en-US"/>
          </a:p>
        </p:txBody>
      </p:sp>
      <p:pic>
        <p:nvPicPr>
          <p:cNvPr id="6" name="Content Placeholder 5">
            <a:extLst>
              <a:ext uri="{FF2B5EF4-FFF2-40B4-BE49-F238E27FC236}">
                <a16:creationId xmlns:a16="http://schemas.microsoft.com/office/drawing/2014/main" id="{2E0863C3-E2F8-44FF-9044-B03656A7ED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1" y="990600"/>
            <a:ext cx="6248400" cy="5562600"/>
          </a:xfrm>
        </p:spPr>
      </p:pic>
    </p:spTree>
    <p:custDataLst>
      <p:tags r:id="rId1"/>
    </p:custDataLst>
    <p:extLst>
      <p:ext uri="{BB962C8B-B14F-4D97-AF65-F5344CB8AC3E}">
        <p14:creationId xmlns:p14="http://schemas.microsoft.com/office/powerpoint/2010/main" val="86463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47</a:t>
            </a:fld>
            <a:endParaRPr lang="en-US"/>
          </a:p>
        </p:txBody>
      </p:sp>
      <p:pic>
        <p:nvPicPr>
          <p:cNvPr id="6" name="Content Placeholder 5">
            <a:extLst>
              <a:ext uri="{FF2B5EF4-FFF2-40B4-BE49-F238E27FC236}">
                <a16:creationId xmlns:a16="http://schemas.microsoft.com/office/drawing/2014/main" id="{F959339D-37B3-4E5F-BF11-832905E43C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914400"/>
            <a:ext cx="7092950" cy="5441951"/>
          </a:xfrm>
        </p:spPr>
      </p:pic>
    </p:spTree>
    <p:custDataLst>
      <p:tags r:id="rId1"/>
    </p:custDataLst>
    <p:extLst>
      <p:ext uri="{BB962C8B-B14F-4D97-AF65-F5344CB8AC3E}">
        <p14:creationId xmlns:p14="http://schemas.microsoft.com/office/powerpoint/2010/main" val="2039067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2E75-0887-4F81-BFE2-E8E9CDFB49F9}"/>
              </a:ext>
            </a:extLst>
          </p:cNvPr>
          <p:cNvSpPr>
            <a:spLocks noGrp="1"/>
          </p:cNvSpPr>
          <p:nvPr>
            <p:ph type="title"/>
          </p:nvPr>
        </p:nvSpPr>
        <p:spPr>
          <a:xfrm>
            <a:off x="381000" y="222160"/>
            <a:ext cx="8534402" cy="646331"/>
          </a:xfrm>
        </p:spPr>
        <p:txBody>
          <a:bodyPr/>
          <a:lstStyle/>
          <a:p>
            <a:pPr algn="ctr"/>
            <a:r>
              <a:rPr lang="en-US" b="1" dirty="0"/>
              <a:t>OSFM 24 – THE PORTAL – SCHEDULES </a:t>
            </a:r>
            <a:endParaRPr lang="en-US" dirty="0"/>
          </a:p>
        </p:txBody>
      </p:sp>
      <p:sp>
        <p:nvSpPr>
          <p:cNvPr id="4" name="Slide Number Placeholder 3">
            <a:extLst>
              <a:ext uri="{FF2B5EF4-FFF2-40B4-BE49-F238E27FC236}">
                <a16:creationId xmlns:a16="http://schemas.microsoft.com/office/drawing/2014/main" id="{FB0EDBD4-5B56-475D-B59E-66506FD179E7}"/>
              </a:ext>
            </a:extLst>
          </p:cNvPr>
          <p:cNvSpPr>
            <a:spLocks noGrp="1"/>
          </p:cNvSpPr>
          <p:nvPr>
            <p:ph type="sldNum" sz="quarter" idx="10"/>
          </p:nvPr>
        </p:nvSpPr>
        <p:spPr/>
        <p:txBody>
          <a:bodyPr/>
          <a:lstStyle/>
          <a:p>
            <a:fld id="{DAEBE78A-56B9-48B4-AB1A-9EB87ABE874B}" type="slidenum">
              <a:rPr lang="en-US" smtClean="0"/>
              <a:pPr/>
              <a:t>48</a:t>
            </a:fld>
            <a:endParaRPr lang="en-US"/>
          </a:p>
        </p:txBody>
      </p:sp>
      <p:sp>
        <p:nvSpPr>
          <p:cNvPr id="5" name="Content Placeholder 4">
            <a:extLst>
              <a:ext uri="{FF2B5EF4-FFF2-40B4-BE49-F238E27FC236}">
                <a16:creationId xmlns:a16="http://schemas.microsoft.com/office/drawing/2014/main" id="{98DC37E7-2F6D-4FCE-BD8A-DFFE3DC1F0CB}"/>
              </a:ext>
            </a:extLst>
          </p:cNvPr>
          <p:cNvSpPr>
            <a:spLocks noGrp="1"/>
          </p:cNvSpPr>
          <p:nvPr>
            <p:ph idx="1"/>
          </p:nvPr>
        </p:nvSpPr>
        <p:spPr/>
        <p:txBody>
          <a:bodyPr/>
          <a:lstStyle/>
          <a:p>
            <a:endParaRPr lang="en-US" dirty="0"/>
          </a:p>
          <a:p>
            <a:r>
              <a:rPr lang="en-US" dirty="0"/>
              <a:t>Section ID must match Datatel for Community Colleges</a:t>
            </a:r>
          </a:p>
          <a:p>
            <a:endParaRPr lang="en-US" dirty="0"/>
          </a:p>
          <a:p>
            <a:r>
              <a:rPr lang="en-US" dirty="0"/>
              <a:t>Fire Department courses are not public</a:t>
            </a:r>
          </a:p>
          <a:p>
            <a:endParaRPr lang="en-US" dirty="0"/>
          </a:p>
          <a:p>
            <a:r>
              <a:rPr lang="en-US" dirty="0"/>
              <a:t>If name is not listed in the instructor / proctor boxes</a:t>
            </a:r>
          </a:p>
          <a:p>
            <a:endParaRPr lang="en-US" b="1" dirty="0">
              <a:solidFill>
                <a:srgbClr val="FF0000"/>
              </a:solidFill>
            </a:endParaRPr>
          </a:p>
          <a:p>
            <a:r>
              <a:rPr lang="en-US" dirty="0"/>
              <a:t>Location must match the physical location of the class</a:t>
            </a:r>
          </a:p>
          <a:p>
            <a:endParaRPr lang="en-US" dirty="0"/>
          </a:p>
          <a:p>
            <a:r>
              <a:rPr lang="en-US" dirty="0"/>
              <a:t>All course dates &amp; times MUST be entered</a:t>
            </a:r>
          </a:p>
        </p:txBody>
      </p:sp>
      <p:sp>
        <p:nvSpPr>
          <p:cNvPr id="6" name="Wave 5">
            <a:extLst>
              <a:ext uri="{FF2B5EF4-FFF2-40B4-BE49-F238E27FC236}">
                <a16:creationId xmlns:a16="http://schemas.microsoft.com/office/drawing/2014/main" id="{17D9A117-0DB5-436F-835E-5D6C58045AE9}"/>
              </a:ext>
            </a:extLst>
          </p:cNvPr>
          <p:cNvSpPr/>
          <p:nvPr/>
        </p:nvSpPr>
        <p:spPr bwMode="auto">
          <a:xfrm>
            <a:off x="7086600" y="2819400"/>
            <a:ext cx="609600" cy="457200"/>
          </a:xfrm>
          <a:prstGeom prst="wav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Tree>
    <p:custDataLst>
      <p:tags r:id="rId1"/>
    </p:custDataLst>
    <p:extLst>
      <p:ext uri="{BB962C8B-B14F-4D97-AF65-F5344CB8AC3E}">
        <p14:creationId xmlns:p14="http://schemas.microsoft.com/office/powerpoint/2010/main" val="4253281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ROSTERS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49</a:t>
            </a:fld>
            <a:endParaRPr lang="en-US"/>
          </a:p>
        </p:txBody>
      </p:sp>
      <p:pic>
        <p:nvPicPr>
          <p:cNvPr id="7" name="Content Placeholder 6">
            <a:extLst>
              <a:ext uri="{FF2B5EF4-FFF2-40B4-BE49-F238E27FC236}">
                <a16:creationId xmlns:a16="http://schemas.microsoft.com/office/drawing/2014/main" id="{9FC04B17-216C-46F1-BD75-3C1798E7D6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700788"/>
            <a:ext cx="3352800" cy="3130837"/>
          </a:xfrm>
        </p:spPr>
      </p:pic>
    </p:spTree>
    <p:custDataLst>
      <p:tags r:id="rId1"/>
    </p:custDataLst>
    <p:extLst>
      <p:ext uri="{BB962C8B-B14F-4D97-AF65-F5344CB8AC3E}">
        <p14:creationId xmlns:p14="http://schemas.microsoft.com/office/powerpoint/2010/main" val="169527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160"/>
            <a:ext cx="8686802" cy="646331"/>
          </a:xfrm>
        </p:spPr>
        <p:txBody>
          <a:bodyPr/>
          <a:lstStyle/>
          <a:p>
            <a:pPr algn="ctr"/>
            <a:r>
              <a:rPr lang="en-US" b="1" dirty="0"/>
              <a:t>FIRE RESCUE COMMISSION</a:t>
            </a:r>
            <a:endParaRPr lang="en-US" dirty="0"/>
          </a:p>
        </p:txBody>
      </p:sp>
      <p:sp>
        <p:nvSpPr>
          <p:cNvPr id="3" name="Content Placeholder 2"/>
          <p:cNvSpPr>
            <a:spLocks noGrp="1"/>
          </p:cNvSpPr>
          <p:nvPr>
            <p:ph idx="1"/>
          </p:nvPr>
        </p:nvSpPr>
        <p:spPr/>
        <p:txBody>
          <a:bodyPr>
            <a:normAutofit lnSpcReduction="10000"/>
          </a:bodyPr>
          <a:lstStyle/>
          <a:p>
            <a:r>
              <a:rPr lang="en-US" dirty="0"/>
              <a:t>Represent the following agencies (15 total):</a:t>
            </a:r>
          </a:p>
          <a:p>
            <a:pPr lvl="1"/>
            <a:r>
              <a:rPr lang="en-US" sz="1950" dirty="0"/>
              <a:t>State Firefighter’s Association (2)</a:t>
            </a:r>
          </a:p>
          <a:p>
            <a:pPr lvl="1"/>
            <a:r>
              <a:rPr lang="en-US" sz="1950" dirty="0"/>
              <a:t>Society of Fire Rescue Instructors</a:t>
            </a:r>
          </a:p>
          <a:p>
            <a:pPr lvl="1"/>
            <a:r>
              <a:rPr lang="en-US" sz="1950" dirty="0"/>
              <a:t>Association of Rescue and EMS (2)</a:t>
            </a:r>
          </a:p>
          <a:p>
            <a:pPr lvl="1"/>
            <a:r>
              <a:rPr lang="en-US" sz="1950" dirty="0"/>
              <a:t>Fire Marshal’s Association</a:t>
            </a:r>
          </a:p>
          <a:p>
            <a:pPr lvl="1"/>
            <a:r>
              <a:rPr lang="en-US" sz="1950" dirty="0"/>
              <a:t>Association of Fire Chiefs</a:t>
            </a:r>
          </a:p>
          <a:p>
            <a:pPr lvl="1"/>
            <a:r>
              <a:rPr lang="en-US" sz="1950" dirty="0"/>
              <a:t>League of Municipalities</a:t>
            </a:r>
          </a:p>
          <a:p>
            <a:pPr lvl="1"/>
            <a:r>
              <a:rPr lang="en-US" sz="1950" dirty="0"/>
              <a:t>Public at Large</a:t>
            </a:r>
          </a:p>
          <a:p>
            <a:pPr lvl="1"/>
            <a:r>
              <a:rPr lang="en-US" sz="1950" dirty="0"/>
              <a:t>Speaker of the House Appointee</a:t>
            </a:r>
          </a:p>
          <a:p>
            <a:pPr lvl="1"/>
            <a:r>
              <a:rPr lang="en-US" sz="1950" dirty="0"/>
              <a:t>President of the Senate Appointee</a:t>
            </a:r>
          </a:p>
          <a:p>
            <a:pPr lvl="1"/>
            <a:r>
              <a:rPr lang="en-US" sz="1950" dirty="0"/>
              <a:t>Governor’s Appointee</a:t>
            </a:r>
          </a:p>
          <a:p>
            <a:pPr lvl="1"/>
            <a:r>
              <a:rPr lang="en-US" sz="1950" dirty="0"/>
              <a:t>Professional Firefighters of NC</a:t>
            </a:r>
          </a:p>
          <a:p>
            <a:pPr lvl="1"/>
            <a:r>
              <a:rPr lang="en-US" sz="1950" dirty="0"/>
              <a:t>NC International Association of Arson Investigators</a:t>
            </a:r>
          </a:p>
          <a:p>
            <a:pPr lvl="1"/>
            <a:r>
              <a:rPr lang="en-US" sz="1950" dirty="0"/>
              <a:t>NC Association of County Commissioners Nominee</a:t>
            </a:r>
          </a:p>
          <a:p>
            <a:pPr lvl="1"/>
            <a:endParaRPr lang="en-US" dirty="0"/>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5</a:t>
            </a:fld>
            <a:endParaRPr lang="en-US" altLang="en-US"/>
          </a:p>
        </p:txBody>
      </p:sp>
    </p:spTree>
    <p:custDataLst>
      <p:tags r:id="rId1"/>
    </p:custDataLst>
    <p:extLst>
      <p:ext uri="{BB962C8B-B14F-4D97-AF65-F5344CB8AC3E}">
        <p14:creationId xmlns:p14="http://schemas.microsoft.com/office/powerpoint/2010/main" val="2616945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ROSTERS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50</a:t>
            </a:fld>
            <a:endParaRPr lang="en-US"/>
          </a:p>
        </p:txBody>
      </p:sp>
      <p:pic>
        <p:nvPicPr>
          <p:cNvPr id="13" name="Content Placeholder 12" descr="Graphical user interface, text, application, email&#10;&#10;Description automatically generated">
            <a:extLst>
              <a:ext uri="{FF2B5EF4-FFF2-40B4-BE49-F238E27FC236}">
                <a16:creationId xmlns:a16="http://schemas.microsoft.com/office/drawing/2014/main" id="{D5B9D697-BB49-4D2B-BCDB-19F547C94C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990600"/>
            <a:ext cx="7315200" cy="4724400"/>
          </a:xfrm>
        </p:spPr>
      </p:pic>
      <p:sp>
        <p:nvSpPr>
          <p:cNvPr id="14" name="Arrow: Down 13">
            <a:extLst>
              <a:ext uri="{FF2B5EF4-FFF2-40B4-BE49-F238E27FC236}">
                <a16:creationId xmlns:a16="http://schemas.microsoft.com/office/drawing/2014/main" id="{512245C2-10A8-4DB4-90F1-940694BEC3B5}"/>
              </a:ext>
            </a:extLst>
          </p:cNvPr>
          <p:cNvSpPr/>
          <p:nvPr/>
        </p:nvSpPr>
        <p:spPr bwMode="auto">
          <a:xfrm rot="10800000">
            <a:off x="1752600" y="1600200"/>
            <a:ext cx="484632" cy="978408"/>
          </a:xfrm>
          <a:prstGeom prst="downArrow">
            <a:avLst/>
          </a:prstGeom>
          <a:solidFill>
            <a:srgbClr val="020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a:extLst>
              <a:ext uri="{FF2B5EF4-FFF2-40B4-BE49-F238E27FC236}">
                <a16:creationId xmlns:a16="http://schemas.microsoft.com/office/drawing/2014/main" id="{6DD9AD21-43F2-48A7-AFA1-CB2DCC08E88B}"/>
              </a:ext>
            </a:extLst>
          </p:cNvPr>
          <p:cNvSpPr txBox="1"/>
          <p:nvPr/>
        </p:nvSpPr>
        <p:spPr>
          <a:xfrm>
            <a:off x="5867400" y="1836256"/>
            <a:ext cx="2743197" cy="1592744"/>
          </a:xfrm>
          <a:prstGeom prst="rect">
            <a:avLst/>
          </a:prstGeom>
          <a:noFill/>
        </p:spPr>
        <p:txBody>
          <a:bodyPr wrap="square" rtlCol="0">
            <a:spAutoFit/>
          </a:bodyPr>
          <a:lstStyle/>
          <a:p>
            <a:r>
              <a:rPr lang="en-US" sz="1950" dirty="0">
                <a:latin typeface="Arial (Body)"/>
              </a:rPr>
              <a:t>If class has not reached the end date, there will be no “Manage Roster” button</a:t>
            </a:r>
          </a:p>
        </p:txBody>
      </p:sp>
      <p:cxnSp>
        <p:nvCxnSpPr>
          <p:cNvPr id="19" name="Straight Arrow Connector 18">
            <a:extLst>
              <a:ext uri="{FF2B5EF4-FFF2-40B4-BE49-F238E27FC236}">
                <a16:creationId xmlns:a16="http://schemas.microsoft.com/office/drawing/2014/main" id="{C015E294-84C4-45B9-9222-CAFF6F6BAAED}"/>
              </a:ext>
            </a:extLst>
          </p:cNvPr>
          <p:cNvCxnSpPr>
            <a:cxnSpLocks/>
          </p:cNvCxnSpPr>
          <p:nvPr/>
        </p:nvCxnSpPr>
        <p:spPr bwMode="auto">
          <a:xfrm>
            <a:off x="685800" y="5867400"/>
            <a:ext cx="5867400"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749155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ROSTERS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51</a:t>
            </a:fld>
            <a:endParaRPr lang="en-US"/>
          </a:p>
        </p:txBody>
      </p:sp>
      <p:pic>
        <p:nvPicPr>
          <p:cNvPr id="8" name="Content Placeholder 7" descr="Graphical user interface, text, application, email&#10;&#10;Description automatically generated">
            <a:extLst>
              <a:ext uri="{FF2B5EF4-FFF2-40B4-BE49-F238E27FC236}">
                <a16:creationId xmlns:a16="http://schemas.microsoft.com/office/drawing/2014/main" id="{36448C09-E568-4B17-88E0-ACB375EFF8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3545" y="1162050"/>
            <a:ext cx="5791200" cy="4533900"/>
          </a:xfrm>
        </p:spPr>
      </p:pic>
      <p:sp>
        <p:nvSpPr>
          <p:cNvPr id="9" name="Arrow: Up 8">
            <a:extLst>
              <a:ext uri="{FF2B5EF4-FFF2-40B4-BE49-F238E27FC236}">
                <a16:creationId xmlns:a16="http://schemas.microsoft.com/office/drawing/2014/main" id="{9149BAD9-C26A-4097-8609-57633DE84994}"/>
              </a:ext>
            </a:extLst>
          </p:cNvPr>
          <p:cNvSpPr/>
          <p:nvPr/>
        </p:nvSpPr>
        <p:spPr bwMode="auto">
          <a:xfrm>
            <a:off x="3429000" y="5621779"/>
            <a:ext cx="484632" cy="9784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4277913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ROSTERS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52</a:t>
            </a:fld>
            <a:endParaRPr lang="en-US"/>
          </a:p>
        </p:txBody>
      </p:sp>
      <p:pic>
        <p:nvPicPr>
          <p:cNvPr id="6" name="Content Placeholder 5" descr="Table&#10;&#10;Description automatically generated">
            <a:extLst>
              <a:ext uri="{FF2B5EF4-FFF2-40B4-BE49-F238E27FC236}">
                <a16:creationId xmlns:a16="http://schemas.microsoft.com/office/drawing/2014/main" id="{3FB1EC3E-20E7-4B95-BB84-D61DC03574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914400"/>
            <a:ext cx="6629400" cy="5117371"/>
          </a:xfrm>
        </p:spPr>
      </p:pic>
      <p:sp>
        <p:nvSpPr>
          <p:cNvPr id="7" name="Rectangle 6">
            <a:extLst>
              <a:ext uri="{FF2B5EF4-FFF2-40B4-BE49-F238E27FC236}">
                <a16:creationId xmlns:a16="http://schemas.microsoft.com/office/drawing/2014/main" id="{591DE913-2A2F-4F2F-B981-7D6D764A39CF}"/>
              </a:ext>
            </a:extLst>
          </p:cNvPr>
          <p:cNvSpPr/>
          <p:nvPr/>
        </p:nvSpPr>
        <p:spPr bwMode="auto">
          <a:xfrm>
            <a:off x="2819400" y="4800600"/>
            <a:ext cx="1447800" cy="838200"/>
          </a:xfrm>
          <a:prstGeom prst="rect">
            <a:avLst/>
          </a:prstGeom>
          <a:solidFill>
            <a:srgbClr val="020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Arrow: Up 7">
            <a:extLst>
              <a:ext uri="{FF2B5EF4-FFF2-40B4-BE49-F238E27FC236}">
                <a16:creationId xmlns:a16="http://schemas.microsoft.com/office/drawing/2014/main" id="{2CA303A6-5C2F-4EC6-9F47-21A7B18E66D0}"/>
              </a:ext>
            </a:extLst>
          </p:cNvPr>
          <p:cNvSpPr/>
          <p:nvPr/>
        </p:nvSpPr>
        <p:spPr bwMode="auto">
          <a:xfrm>
            <a:off x="3912248" y="3200400"/>
            <a:ext cx="484632" cy="978408"/>
          </a:xfrm>
          <a:prstGeom prst="upArrow">
            <a:avLst/>
          </a:prstGeom>
          <a:solidFill>
            <a:srgbClr val="020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Arrow: Up 8">
            <a:extLst>
              <a:ext uri="{FF2B5EF4-FFF2-40B4-BE49-F238E27FC236}">
                <a16:creationId xmlns:a16="http://schemas.microsoft.com/office/drawing/2014/main" id="{B9C9CE27-DEB5-4636-8A18-C07BC43D4DDA}"/>
              </a:ext>
            </a:extLst>
          </p:cNvPr>
          <p:cNvSpPr/>
          <p:nvPr/>
        </p:nvSpPr>
        <p:spPr bwMode="auto">
          <a:xfrm>
            <a:off x="4648201" y="3200400"/>
            <a:ext cx="484632" cy="978408"/>
          </a:xfrm>
          <a:prstGeom prst="upArrow">
            <a:avLst/>
          </a:prstGeom>
          <a:solidFill>
            <a:srgbClr val="020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2841286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ROSTERS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53</a:t>
            </a:fld>
            <a:endParaRPr lang="en-US"/>
          </a:p>
        </p:txBody>
      </p:sp>
      <p:pic>
        <p:nvPicPr>
          <p:cNvPr id="6" name="Content Placeholder 5" descr="Graphical user interface, application, table&#10;&#10;Description automatically generated with medium confidence">
            <a:extLst>
              <a:ext uri="{FF2B5EF4-FFF2-40B4-BE49-F238E27FC236}">
                <a16:creationId xmlns:a16="http://schemas.microsoft.com/office/drawing/2014/main" id="{9F68B980-718E-4699-A813-CECB613E71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066800"/>
            <a:ext cx="8786072" cy="4343400"/>
          </a:xfrm>
        </p:spPr>
      </p:pic>
      <p:sp>
        <p:nvSpPr>
          <p:cNvPr id="7" name="Arrow: Left 6">
            <a:extLst>
              <a:ext uri="{FF2B5EF4-FFF2-40B4-BE49-F238E27FC236}">
                <a16:creationId xmlns:a16="http://schemas.microsoft.com/office/drawing/2014/main" id="{BF7A60AF-AA61-46C7-B478-B8DC4883B88E}"/>
              </a:ext>
            </a:extLst>
          </p:cNvPr>
          <p:cNvSpPr/>
          <p:nvPr/>
        </p:nvSpPr>
        <p:spPr bwMode="auto">
          <a:xfrm>
            <a:off x="5943600" y="1330011"/>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3864415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SEARCH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54</a:t>
            </a:fld>
            <a:endParaRPr lang="en-US"/>
          </a:p>
        </p:txBody>
      </p:sp>
      <p:pic>
        <p:nvPicPr>
          <p:cNvPr id="7" name="Content Placeholder 6">
            <a:extLst>
              <a:ext uri="{FF2B5EF4-FFF2-40B4-BE49-F238E27FC236}">
                <a16:creationId xmlns:a16="http://schemas.microsoft.com/office/drawing/2014/main" id="{9FC04B17-216C-46F1-BD75-3C1798E7D6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700788"/>
            <a:ext cx="3352800" cy="3130837"/>
          </a:xfrm>
        </p:spPr>
      </p:pic>
    </p:spTree>
    <p:custDataLst>
      <p:tags r:id="rId1"/>
    </p:custDataLst>
    <p:extLst>
      <p:ext uri="{BB962C8B-B14F-4D97-AF65-F5344CB8AC3E}">
        <p14:creationId xmlns:p14="http://schemas.microsoft.com/office/powerpoint/2010/main" val="583174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SEARCH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55</a:t>
            </a:fld>
            <a:endParaRPr lang="en-US"/>
          </a:p>
        </p:txBody>
      </p:sp>
      <p:pic>
        <p:nvPicPr>
          <p:cNvPr id="8" name="Content Placeholder 7" descr="Graphical user interface, text, application, email&#10;&#10;Description automatically generated">
            <a:extLst>
              <a:ext uri="{FF2B5EF4-FFF2-40B4-BE49-F238E27FC236}">
                <a16:creationId xmlns:a16="http://schemas.microsoft.com/office/drawing/2014/main" id="{2F6FBF4D-CB47-449D-89BF-D943E56DED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14400"/>
            <a:ext cx="8915400" cy="4648200"/>
          </a:xfrm>
        </p:spPr>
      </p:pic>
    </p:spTree>
    <p:custDataLst>
      <p:tags r:id="rId1"/>
    </p:custDataLst>
    <p:extLst>
      <p:ext uri="{BB962C8B-B14F-4D97-AF65-F5344CB8AC3E}">
        <p14:creationId xmlns:p14="http://schemas.microsoft.com/office/powerpoint/2010/main" val="1267550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SEARCH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56</a:t>
            </a:fld>
            <a:endParaRPr lang="en-US"/>
          </a:p>
        </p:txBody>
      </p:sp>
      <p:pic>
        <p:nvPicPr>
          <p:cNvPr id="6" name="Content Placeholder 5" descr="Graphical user interface, text, application, email&#10;&#10;Description automatically generated">
            <a:extLst>
              <a:ext uri="{FF2B5EF4-FFF2-40B4-BE49-F238E27FC236}">
                <a16:creationId xmlns:a16="http://schemas.microsoft.com/office/drawing/2014/main" id="{DFA23943-8628-433E-A812-7685F0EF0F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752600"/>
            <a:ext cx="8534402" cy="2362200"/>
          </a:xfrm>
        </p:spPr>
      </p:pic>
    </p:spTree>
    <p:custDataLst>
      <p:tags r:id="rId1"/>
    </p:custDataLst>
    <p:extLst>
      <p:ext uri="{BB962C8B-B14F-4D97-AF65-F5344CB8AC3E}">
        <p14:creationId xmlns:p14="http://schemas.microsoft.com/office/powerpoint/2010/main" val="2948040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MATERIALS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57</a:t>
            </a:fld>
            <a:endParaRPr lang="en-US"/>
          </a:p>
        </p:txBody>
      </p:sp>
      <p:pic>
        <p:nvPicPr>
          <p:cNvPr id="7" name="Content Placeholder 6">
            <a:extLst>
              <a:ext uri="{FF2B5EF4-FFF2-40B4-BE49-F238E27FC236}">
                <a16:creationId xmlns:a16="http://schemas.microsoft.com/office/drawing/2014/main" id="{9FC04B17-216C-46F1-BD75-3C1798E7D6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700788"/>
            <a:ext cx="3352800" cy="3130837"/>
          </a:xfrm>
        </p:spPr>
      </p:pic>
    </p:spTree>
    <p:custDataLst>
      <p:tags r:id="rId1"/>
    </p:custDataLst>
    <p:extLst>
      <p:ext uri="{BB962C8B-B14F-4D97-AF65-F5344CB8AC3E}">
        <p14:creationId xmlns:p14="http://schemas.microsoft.com/office/powerpoint/2010/main" val="3286404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MATERIALS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58</a:t>
            </a:fld>
            <a:endParaRPr lang="en-US"/>
          </a:p>
        </p:txBody>
      </p:sp>
      <p:pic>
        <p:nvPicPr>
          <p:cNvPr id="8" name="Content Placeholder 7" descr="Graphical user interface, text, application&#10;&#10;Description automatically generated">
            <a:extLst>
              <a:ext uri="{FF2B5EF4-FFF2-40B4-BE49-F238E27FC236}">
                <a16:creationId xmlns:a16="http://schemas.microsoft.com/office/drawing/2014/main" id="{1CF7885D-68E0-45A7-8EBF-37B00DD9A6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14400"/>
            <a:ext cx="8686802" cy="4724400"/>
          </a:xfrm>
        </p:spPr>
      </p:pic>
    </p:spTree>
    <p:custDataLst>
      <p:tags r:id="rId1"/>
    </p:custDataLst>
    <p:extLst>
      <p:ext uri="{BB962C8B-B14F-4D97-AF65-F5344CB8AC3E}">
        <p14:creationId xmlns:p14="http://schemas.microsoft.com/office/powerpoint/2010/main" val="4160567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ATTACHMENTS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59</a:t>
            </a:fld>
            <a:endParaRPr lang="en-US"/>
          </a:p>
        </p:txBody>
      </p:sp>
      <p:pic>
        <p:nvPicPr>
          <p:cNvPr id="7" name="Content Placeholder 6">
            <a:extLst>
              <a:ext uri="{FF2B5EF4-FFF2-40B4-BE49-F238E27FC236}">
                <a16:creationId xmlns:a16="http://schemas.microsoft.com/office/drawing/2014/main" id="{9FC04B17-216C-46F1-BD75-3C1798E7D6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700788"/>
            <a:ext cx="3352800" cy="3130837"/>
          </a:xfrm>
        </p:spPr>
      </p:pic>
    </p:spTree>
    <p:custDataLst>
      <p:tags r:id="rId1"/>
    </p:custDataLst>
    <p:extLst>
      <p:ext uri="{BB962C8B-B14F-4D97-AF65-F5344CB8AC3E}">
        <p14:creationId xmlns:p14="http://schemas.microsoft.com/office/powerpoint/2010/main" val="421276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160"/>
            <a:ext cx="8686802" cy="646331"/>
          </a:xfrm>
        </p:spPr>
        <p:txBody>
          <a:bodyPr/>
          <a:lstStyle/>
          <a:p>
            <a:pPr algn="ctr"/>
            <a:r>
              <a:rPr lang="en-US" b="1" dirty="0"/>
              <a:t>FIRE RESCUE COMMISSION</a:t>
            </a:r>
            <a:endParaRPr lang="en-US" dirty="0"/>
          </a:p>
        </p:txBody>
      </p:sp>
      <p:pic>
        <p:nvPicPr>
          <p:cNvPr id="6" name="Content Placeholder 5" descr="Table&#10;&#10;Description automatically generated">
            <a:extLst>
              <a:ext uri="{FF2B5EF4-FFF2-40B4-BE49-F238E27FC236}">
                <a16:creationId xmlns:a16="http://schemas.microsoft.com/office/drawing/2014/main" id="{1CF108E0-0EF8-4EF6-BFCD-375FF3FEB62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7400" y="868490"/>
            <a:ext cx="5029200" cy="5608509"/>
          </a:xfrm>
        </p:spPr>
      </p:pic>
      <p:sp>
        <p:nvSpPr>
          <p:cNvPr id="4" name="Slide Number Placeholder 3"/>
          <p:cNvSpPr>
            <a:spLocks noGrp="1"/>
          </p:cNvSpPr>
          <p:nvPr>
            <p:ph type="sldNum" sz="quarter" idx="10"/>
          </p:nvPr>
        </p:nvSpPr>
        <p:spPr/>
        <p:txBody>
          <a:bodyPr/>
          <a:lstStyle/>
          <a:p>
            <a:fld id="{9CDB7DB6-E8E1-4BBB-96F0-213A7FC90494}" type="slidenum">
              <a:rPr lang="en-US" altLang="en-US" smtClean="0"/>
              <a:pPr/>
              <a:t>6</a:t>
            </a:fld>
            <a:endParaRPr lang="en-US" altLang="en-US"/>
          </a:p>
        </p:txBody>
      </p:sp>
    </p:spTree>
    <p:custDataLst>
      <p:tags r:id="rId1"/>
    </p:custDataLst>
    <p:extLst>
      <p:ext uri="{BB962C8B-B14F-4D97-AF65-F5344CB8AC3E}">
        <p14:creationId xmlns:p14="http://schemas.microsoft.com/office/powerpoint/2010/main" val="331266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D28B-BEBD-471A-9535-835DA179E172}"/>
              </a:ext>
            </a:extLst>
          </p:cNvPr>
          <p:cNvSpPr>
            <a:spLocks noGrp="1"/>
          </p:cNvSpPr>
          <p:nvPr>
            <p:ph type="title"/>
          </p:nvPr>
        </p:nvSpPr>
        <p:spPr>
          <a:xfrm>
            <a:off x="381000" y="222160"/>
            <a:ext cx="8534402" cy="646331"/>
          </a:xfrm>
        </p:spPr>
        <p:txBody>
          <a:bodyPr/>
          <a:lstStyle/>
          <a:p>
            <a:pPr algn="ctr"/>
            <a:r>
              <a:rPr lang="en-US" b="1" dirty="0"/>
              <a:t>OSFM 24 – THE PORTAL – ATTACHMENTS </a:t>
            </a:r>
            <a:endParaRPr lang="en-US" dirty="0"/>
          </a:p>
        </p:txBody>
      </p:sp>
      <p:sp>
        <p:nvSpPr>
          <p:cNvPr id="4" name="Slide Number Placeholder 3">
            <a:extLst>
              <a:ext uri="{FF2B5EF4-FFF2-40B4-BE49-F238E27FC236}">
                <a16:creationId xmlns:a16="http://schemas.microsoft.com/office/drawing/2014/main" id="{B16C57CD-7EFA-4A1C-831C-5FD7C96AF493}"/>
              </a:ext>
            </a:extLst>
          </p:cNvPr>
          <p:cNvSpPr>
            <a:spLocks noGrp="1"/>
          </p:cNvSpPr>
          <p:nvPr>
            <p:ph type="sldNum" sz="quarter" idx="10"/>
          </p:nvPr>
        </p:nvSpPr>
        <p:spPr/>
        <p:txBody>
          <a:bodyPr/>
          <a:lstStyle/>
          <a:p>
            <a:fld id="{DAEBE78A-56B9-48B4-AB1A-9EB87ABE874B}" type="slidenum">
              <a:rPr lang="en-US" smtClean="0"/>
              <a:pPr/>
              <a:t>60</a:t>
            </a:fld>
            <a:endParaRPr lang="en-US"/>
          </a:p>
        </p:txBody>
      </p:sp>
      <p:pic>
        <p:nvPicPr>
          <p:cNvPr id="8" name="Content Placeholder 7" descr="Graphical user interface, text, application, email&#10;&#10;Description automatically generated">
            <a:extLst>
              <a:ext uri="{FF2B5EF4-FFF2-40B4-BE49-F238E27FC236}">
                <a16:creationId xmlns:a16="http://schemas.microsoft.com/office/drawing/2014/main" id="{39704979-B53D-4F59-B87A-E6CCA5BDA9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066800"/>
            <a:ext cx="8887611" cy="4343400"/>
          </a:xfrm>
        </p:spPr>
      </p:pic>
    </p:spTree>
    <p:custDataLst>
      <p:tags r:id="rId1"/>
    </p:custDataLst>
    <p:extLst>
      <p:ext uri="{BB962C8B-B14F-4D97-AF65-F5344CB8AC3E}">
        <p14:creationId xmlns:p14="http://schemas.microsoft.com/office/powerpoint/2010/main" val="959761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COURSE RECORDS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endParaRPr lang="en-US" dirty="0"/>
          </a:p>
          <a:p>
            <a:r>
              <a:rPr lang="en-US" dirty="0"/>
              <a:t>Delivery Agency responsibility</a:t>
            </a:r>
          </a:p>
          <a:p>
            <a:r>
              <a:rPr lang="en-US" dirty="0"/>
              <a:t>Must be able to determine if student passed / failed courses</a:t>
            </a:r>
          </a:p>
          <a:p>
            <a:r>
              <a:rPr lang="en-US" dirty="0"/>
              <a:t>At a minimum, retain the skills check off sheet with P / F for written exam </a:t>
            </a:r>
          </a:p>
          <a:p>
            <a:r>
              <a:rPr lang="en-US" dirty="0"/>
              <a:t>Skill sheets for failures should be turned in by instructor</a:t>
            </a:r>
          </a:p>
          <a:p>
            <a:r>
              <a:rPr lang="en-US" dirty="0"/>
              <a:t>If tests and / or answer sheets are kept, must be secured at all times</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61</a:t>
            </a:fld>
            <a:endParaRPr lang="en-US"/>
          </a:p>
        </p:txBody>
      </p:sp>
    </p:spTree>
    <p:custDataLst>
      <p:tags r:id="rId1"/>
    </p:custDataLst>
    <p:extLst>
      <p:ext uri="{BB962C8B-B14F-4D97-AF65-F5344CB8AC3E}">
        <p14:creationId xmlns:p14="http://schemas.microsoft.com/office/powerpoint/2010/main" val="1517355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2160"/>
            <a:ext cx="8458202" cy="646331"/>
          </a:xfrm>
        </p:spPr>
        <p:txBody>
          <a:bodyPr/>
          <a:lstStyle/>
          <a:p>
            <a:pPr algn="ctr"/>
            <a:r>
              <a:rPr lang="en-US" b="1" dirty="0"/>
              <a:t>COURSE RECORDS</a:t>
            </a:r>
            <a:endParaRPr lang="en-US" altLang="en-US" dirty="0"/>
          </a:p>
        </p:txBody>
      </p:sp>
      <p:sp>
        <p:nvSpPr>
          <p:cNvPr id="33795" name="Content Placeholder 2"/>
          <p:cNvSpPr>
            <a:spLocks noGrp="1"/>
          </p:cNvSpPr>
          <p:nvPr>
            <p:ph idx="1"/>
          </p:nvPr>
        </p:nvSpPr>
        <p:spPr>
          <a:xfrm>
            <a:off x="465589" y="1090084"/>
            <a:ext cx="7995004" cy="4978960"/>
          </a:xfrm>
        </p:spPr>
        <p:txBody>
          <a:bodyPr>
            <a:normAutofit/>
          </a:bodyPr>
          <a:lstStyle/>
          <a:p>
            <a:pPr lvl="1"/>
            <a:endParaRPr lang="en-US" altLang="en-US" sz="1950" dirty="0"/>
          </a:p>
          <a:p>
            <a:pPr lvl="1"/>
            <a:r>
              <a:rPr lang="en-US" altLang="en-US" sz="1950" dirty="0"/>
              <a:t>What is the most important, objectives or hours?</a:t>
            </a:r>
          </a:p>
          <a:p>
            <a:pPr lvl="2"/>
            <a:endParaRPr lang="en-US" altLang="en-US" sz="1950" dirty="0"/>
          </a:p>
          <a:p>
            <a:pPr lvl="2"/>
            <a:r>
              <a:rPr lang="en-US" altLang="en-US" sz="1950" dirty="0"/>
              <a:t>Objectives - we must turn out students that can perform the objectives </a:t>
            </a:r>
          </a:p>
          <a:p>
            <a:pPr marL="685800" lvl="2" indent="0">
              <a:buNone/>
            </a:pPr>
            <a:endParaRPr lang="en-US" altLang="en-US" sz="1950" dirty="0"/>
          </a:p>
          <a:p>
            <a:pPr lvl="2"/>
            <a:r>
              <a:rPr lang="en-US" altLang="en-US" sz="1950" dirty="0"/>
              <a:t>Hours - suggested by us to the community college systems office</a:t>
            </a:r>
          </a:p>
          <a:p>
            <a:pPr lvl="3">
              <a:buSzPct val="75000"/>
              <a:buFont typeface="Wingdings" panose="05000000000000000000" pitchFamily="2" charset="2"/>
              <a:buChar char="§"/>
            </a:pPr>
            <a:r>
              <a:rPr lang="en-US" altLang="en-US" sz="1950" dirty="0">
                <a:latin typeface="Arial (Body)"/>
              </a:rPr>
              <a:t>Can go below minimum hours</a:t>
            </a:r>
          </a:p>
          <a:p>
            <a:pPr lvl="3">
              <a:buSzPct val="75000"/>
              <a:buFont typeface="Wingdings" panose="05000000000000000000" pitchFamily="2" charset="2"/>
              <a:buChar char="§"/>
            </a:pPr>
            <a:r>
              <a:rPr lang="en-US" altLang="en-US" sz="1950" dirty="0">
                <a:latin typeface="Arial (Body)"/>
              </a:rPr>
              <a:t>Cannot go above maximum hours</a:t>
            </a:r>
          </a:p>
          <a:p>
            <a:pPr lvl="1"/>
            <a:endParaRPr lang="en-US" altLang="en-US" dirty="0"/>
          </a:p>
        </p:txBody>
      </p:sp>
      <p:sp>
        <p:nvSpPr>
          <p:cNvPr id="4" name="Slide Number Placeholder 3"/>
          <p:cNvSpPr>
            <a:spLocks noGrp="1"/>
          </p:cNvSpPr>
          <p:nvPr>
            <p:ph type="sldNum" sz="quarter" idx="10"/>
          </p:nvPr>
        </p:nvSpPr>
        <p:spPr/>
        <p:txBody>
          <a:bodyPr/>
          <a:lstStyle/>
          <a:p>
            <a:pPr>
              <a:defRPr/>
            </a:pPr>
            <a:fld id="{BADC381D-1ECC-469E-8724-F7267C04C70E}" type="slidenum">
              <a:rPr lang="en-US" smtClean="0">
                <a:solidFill>
                  <a:srgbClr val="009999">
                    <a:tint val="75000"/>
                  </a:srgbClr>
                </a:solidFill>
              </a:rPr>
              <a:pPr>
                <a:defRPr/>
              </a:pPr>
              <a:t>62</a:t>
            </a:fld>
            <a:endParaRPr lang="en-US" dirty="0">
              <a:solidFill>
                <a:srgbClr val="009999">
                  <a:tint val="75000"/>
                </a:srgbClr>
              </a:solidFill>
            </a:endParaRPr>
          </a:p>
        </p:txBody>
      </p:sp>
    </p:spTree>
    <p:custDataLst>
      <p:tags r:id="rId1"/>
    </p:custDataLst>
    <p:extLst>
      <p:ext uri="{BB962C8B-B14F-4D97-AF65-F5344CB8AC3E}">
        <p14:creationId xmlns:p14="http://schemas.microsoft.com/office/powerpoint/2010/main" val="3643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60"/>
            <a:ext cx="8458202" cy="646331"/>
          </a:xfrm>
        </p:spPr>
        <p:txBody>
          <a:bodyPr/>
          <a:lstStyle/>
          <a:p>
            <a:pPr algn="ctr"/>
            <a:r>
              <a:rPr lang="en-US" b="1" dirty="0"/>
              <a:t>COURSE DELIVERY OPTIONS</a:t>
            </a:r>
            <a:endParaRPr lang="en-US" dirty="0"/>
          </a:p>
        </p:txBody>
      </p:sp>
      <p:sp>
        <p:nvSpPr>
          <p:cNvPr id="3" name="Content Placeholder 2"/>
          <p:cNvSpPr>
            <a:spLocks noGrp="1"/>
          </p:cNvSpPr>
          <p:nvPr>
            <p:ph idx="1"/>
          </p:nvPr>
        </p:nvSpPr>
        <p:spPr>
          <a:xfrm>
            <a:off x="925160" y="1032734"/>
            <a:ext cx="7995004" cy="5444266"/>
          </a:xfrm>
        </p:spPr>
        <p:txBody>
          <a:bodyPr>
            <a:normAutofit/>
          </a:bodyPr>
          <a:lstStyle/>
          <a:p>
            <a:r>
              <a:rPr lang="en-US" dirty="0"/>
              <a:t>Single Course - any one course within a certification program, for example:</a:t>
            </a:r>
          </a:p>
          <a:p>
            <a:pPr lvl="1"/>
            <a:r>
              <a:rPr lang="en-US" sz="1950" dirty="0"/>
              <a:t>Fire Behavior (FIP 3004, 2013 Edition)</a:t>
            </a:r>
          </a:p>
          <a:p>
            <a:pPr lvl="1"/>
            <a:r>
              <a:rPr lang="en-US" sz="1950" dirty="0"/>
              <a:t>FF Fire Ground Ops 3 (FIP 3043, 2019 Edition)</a:t>
            </a:r>
          </a:p>
          <a:p>
            <a:pPr lvl="1"/>
            <a:r>
              <a:rPr lang="en-US" sz="1950" dirty="0"/>
              <a:t>TR Victim Management (FIP 5807)</a:t>
            </a:r>
          </a:p>
          <a:p>
            <a:pPr lvl="1"/>
            <a:r>
              <a:rPr lang="en-US" sz="1950" dirty="0"/>
              <a:t>D / O Pumps: Intro and Basic Pumps (FIP 3623, 2017 Edition)</a:t>
            </a:r>
          </a:p>
          <a:p>
            <a:r>
              <a:rPr lang="en-US" dirty="0"/>
              <a:t>Practical skills conducted throughout course hours</a:t>
            </a:r>
          </a:p>
          <a:p>
            <a:r>
              <a:rPr lang="en-US" dirty="0"/>
              <a:t>Written exam given at the end of the course</a:t>
            </a:r>
          </a:p>
          <a:p>
            <a:endParaRPr lang="en-US" dirty="0"/>
          </a:p>
          <a:p>
            <a:r>
              <a:rPr lang="en-US" dirty="0"/>
              <a:t>Series of Instruction - a complete sequence of single courses, for example:</a:t>
            </a:r>
          </a:p>
          <a:p>
            <a:pPr lvl="1"/>
            <a:r>
              <a:rPr lang="en-US" sz="1950" dirty="0"/>
              <a:t>Fire / HazMat / TIMS / Safety &amp; Survival Academy (FIP 3030)</a:t>
            </a:r>
          </a:p>
          <a:p>
            <a:pPr lvl="1"/>
            <a:r>
              <a:rPr lang="en-US" sz="1950" dirty="0"/>
              <a:t>TR Confined Space Series (FIP 5900)</a:t>
            </a:r>
          </a:p>
          <a:p>
            <a:r>
              <a:rPr lang="en-US" dirty="0"/>
              <a:t>Practical skills conducted throughout series</a:t>
            </a:r>
          </a:p>
          <a:p>
            <a:r>
              <a:rPr lang="en-US" dirty="0"/>
              <a:t>Written exam given at the end of the series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63</a:t>
            </a:fld>
            <a:endParaRPr lang="en-US" altLang="en-US"/>
          </a:p>
        </p:txBody>
      </p:sp>
    </p:spTree>
    <p:custDataLst>
      <p:tags r:id="rId1"/>
    </p:custDataLst>
    <p:extLst>
      <p:ext uri="{BB962C8B-B14F-4D97-AF65-F5344CB8AC3E}">
        <p14:creationId xmlns:p14="http://schemas.microsoft.com/office/powerpoint/2010/main" val="3405286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60"/>
            <a:ext cx="8458202" cy="646331"/>
          </a:xfrm>
        </p:spPr>
        <p:txBody>
          <a:bodyPr/>
          <a:lstStyle/>
          <a:p>
            <a:pPr algn="ctr"/>
            <a:r>
              <a:rPr lang="en-US" b="1" dirty="0"/>
              <a:t>COURSE DELIVERY OPTIONS</a:t>
            </a:r>
            <a:endParaRPr lang="en-US" dirty="0"/>
          </a:p>
        </p:txBody>
      </p:sp>
      <p:sp>
        <p:nvSpPr>
          <p:cNvPr id="3" name="Content Placeholder 2"/>
          <p:cNvSpPr>
            <a:spLocks noGrp="1"/>
          </p:cNvSpPr>
          <p:nvPr>
            <p:ph idx="1"/>
          </p:nvPr>
        </p:nvSpPr>
        <p:spPr>
          <a:xfrm>
            <a:off x="270429" y="1292225"/>
            <a:ext cx="8644973" cy="4800600"/>
          </a:xfrm>
        </p:spPr>
        <p:txBody>
          <a:bodyPr/>
          <a:lstStyle/>
          <a:p>
            <a:r>
              <a:rPr lang="en-US" dirty="0"/>
              <a:t>Block of Instruction- any group of single courses put together for a certification program, for example:</a:t>
            </a:r>
          </a:p>
          <a:p>
            <a:pPr lvl="1"/>
            <a:r>
              <a:rPr lang="en-US" sz="1950" dirty="0"/>
              <a:t>High School Program (Fire Tech I, II, and III)</a:t>
            </a:r>
          </a:p>
          <a:p>
            <a:r>
              <a:rPr lang="en-US" dirty="0"/>
              <a:t>Practical skills are conducted throughout the block of instruction for each topic</a:t>
            </a:r>
          </a:p>
          <a:p>
            <a:r>
              <a:rPr lang="en-US" dirty="0"/>
              <a:t>Written exam covering all topics within block given at the end</a:t>
            </a:r>
          </a:p>
          <a:p>
            <a:r>
              <a:rPr lang="en-US" dirty="0"/>
              <a:t>High school configuration can be taught at community colleges/ fire depts</a:t>
            </a:r>
          </a:p>
          <a:p>
            <a:endParaRPr lang="en-US" dirty="0"/>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64</a:t>
            </a:fld>
            <a:endParaRPr lang="en-US" altLang="en-US"/>
          </a:p>
        </p:txBody>
      </p:sp>
    </p:spTree>
    <p:custDataLst>
      <p:tags r:id="rId1"/>
    </p:custDataLst>
    <p:extLst>
      <p:ext uri="{BB962C8B-B14F-4D97-AF65-F5344CB8AC3E}">
        <p14:creationId xmlns:p14="http://schemas.microsoft.com/office/powerpoint/2010/main" val="3588836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60"/>
            <a:ext cx="8458202" cy="646331"/>
          </a:xfrm>
        </p:spPr>
        <p:txBody>
          <a:bodyPr/>
          <a:lstStyle/>
          <a:p>
            <a:pPr algn="ctr"/>
            <a:r>
              <a:rPr lang="en-US" b="1" dirty="0"/>
              <a:t>COURSE DELIVERY OPTIONS</a:t>
            </a: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73B5B0-F492-470D-A8CD-B263B8262A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90600"/>
            <a:ext cx="3608909" cy="4978400"/>
          </a:xfrm>
        </p:spPr>
      </p:pic>
      <p:sp>
        <p:nvSpPr>
          <p:cNvPr id="4" name="Slide Number Placeholder 3"/>
          <p:cNvSpPr>
            <a:spLocks noGrp="1"/>
          </p:cNvSpPr>
          <p:nvPr>
            <p:ph type="sldNum" sz="quarter" idx="10"/>
          </p:nvPr>
        </p:nvSpPr>
        <p:spPr/>
        <p:txBody>
          <a:bodyPr/>
          <a:lstStyle/>
          <a:p>
            <a:fld id="{9CDB7DB6-E8E1-4BBB-96F0-213A7FC90494}" type="slidenum">
              <a:rPr lang="en-US" altLang="en-US" smtClean="0"/>
              <a:pPr/>
              <a:t>65</a:t>
            </a:fld>
            <a:endParaRPr lang="en-US" altLang="en-US"/>
          </a:p>
        </p:txBody>
      </p:sp>
      <p:pic>
        <p:nvPicPr>
          <p:cNvPr id="10" name="Picture 9" descr="A screenshot of a cell phone&#10;&#10;Description automatically generated">
            <a:extLst>
              <a:ext uri="{FF2B5EF4-FFF2-40B4-BE49-F238E27FC236}">
                <a16:creationId xmlns:a16="http://schemas.microsoft.com/office/drawing/2014/main" id="{9C1B5EB8-3D28-4251-8EC7-9CFEF9284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562506"/>
            <a:ext cx="4020111" cy="508706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3B4BA1E5-B6C9-4995-910B-818E1A3CC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5580" y="868491"/>
            <a:ext cx="3608910" cy="4800138"/>
          </a:xfrm>
          <a:prstGeom prst="rect">
            <a:avLst/>
          </a:prstGeom>
        </p:spPr>
      </p:pic>
    </p:spTree>
    <p:custDataLst>
      <p:tags r:id="rId1"/>
    </p:custDataLst>
    <p:extLst>
      <p:ext uri="{BB962C8B-B14F-4D97-AF65-F5344CB8AC3E}">
        <p14:creationId xmlns:p14="http://schemas.microsoft.com/office/powerpoint/2010/main" val="1692482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WRITTEN TESTING</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a:xfrm>
            <a:off x="685800" y="1032734"/>
            <a:ext cx="8382000" cy="4978960"/>
          </a:xfrm>
        </p:spPr>
        <p:txBody>
          <a:bodyPr/>
          <a:lstStyle/>
          <a:p>
            <a:endParaRPr lang="en-US" dirty="0"/>
          </a:p>
          <a:p>
            <a:r>
              <a:rPr lang="en-US" dirty="0"/>
              <a:t>Delivery agency responsibility / access</a:t>
            </a:r>
          </a:p>
          <a:p>
            <a:r>
              <a:rPr lang="en-US" dirty="0"/>
              <a:t>Students must pass 100% of practical skills to test</a:t>
            </a:r>
          </a:p>
          <a:p>
            <a:r>
              <a:rPr lang="en-US" dirty="0"/>
              <a:t>Proctor must be used – cannot have helped teach any portion of class</a:t>
            </a:r>
          </a:p>
          <a:p>
            <a:r>
              <a:rPr lang="en-US" dirty="0"/>
              <a:t>Test cannot be graded in the classroom</a:t>
            </a:r>
          </a:p>
          <a:p>
            <a:r>
              <a:rPr lang="en-US" dirty="0"/>
              <a:t>Tests have an “A” and “B” version – use accordingly</a:t>
            </a:r>
          </a:p>
          <a:p>
            <a:r>
              <a:rPr lang="en-US" dirty="0"/>
              <a:t>Must be returned to the delivery agency within 72 hours</a:t>
            </a:r>
          </a:p>
          <a:p>
            <a:pPr lvl="1"/>
            <a:r>
              <a:rPr lang="en-US" sz="1950" dirty="0"/>
              <a:t>Or provided a tracking number within time if mailed</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66</a:t>
            </a:fld>
            <a:endParaRPr lang="en-US"/>
          </a:p>
        </p:txBody>
      </p:sp>
    </p:spTree>
    <p:custDataLst>
      <p:tags r:id="rId1"/>
    </p:custDataLst>
    <p:extLst>
      <p:ext uri="{BB962C8B-B14F-4D97-AF65-F5344CB8AC3E}">
        <p14:creationId xmlns:p14="http://schemas.microsoft.com/office/powerpoint/2010/main" val="3188645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60"/>
            <a:ext cx="8458202" cy="646331"/>
          </a:xfrm>
        </p:spPr>
        <p:txBody>
          <a:bodyPr/>
          <a:lstStyle/>
          <a:p>
            <a:pPr algn="ctr"/>
            <a:r>
              <a:rPr lang="en-US" b="1" dirty="0"/>
              <a:t>PRACTICAL SKILLS TESTING</a:t>
            </a:r>
            <a:r>
              <a:rPr lang="en-US" dirty="0"/>
              <a:t>	</a:t>
            </a:r>
          </a:p>
        </p:txBody>
      </p:sp>
      <p:sp>
        <p:nvSpPr>
          <p:cNvPr id="3" name="Content Placeholder 2"/>
          <p:cNvSpPr>
            <a:spLocks noGrp="1"/>
          </p:cNvSpPr>
          <p:nvPr>
            <p:ph idx="1"/>
          </p:nvPr>
        </p:nvSpPr>
        <p:spPr/>
        <p:txBody>
          <a:bodyPr/>
          <a:lstStyle/>
          <a:p>
            <a:pPr lvl="1"/>
            <a:endParaRPr lang="en-US" dirty="0"/>
          </a:p>
          <a:p>
            <a:r>
              <a:rPr lang="en-US" dirty="0"/>
              <a:t>100% Testing</a:t>
            </a:r>
          </a:p>
          <a:p>
            <a:pPr lvl="1"/>
            <a:r>
              <a:rPr lang="en-US" sz="1950" dirty="0"/>
              <a:t>During class, each practical skill is demonstrated and practiced</a:t>
            </a:r>
          </a:p>
          <a:p>
            <a:pPr lvl="1"/>
            <a:r>
              <a:rPr lang="en-US" sz="1950" dirty="0"/>
              <a:t>Once practice is done, instructor clearly denotes testing session by reading the “</a:t>
            </a:r>
            <a:r>
              <a:rPr lang="en-US" sz="1950" b="1" u="sng" dirty="0"/>
              <a:t>Instructor Statement</a:t>
            </a:r>
            <a:r>
              <a:rPr lang="en-US" sz="1950" dirty="0"/>
              <a:t>” to each student</a:t>
            </a:r>
          </a:p>
          <a:p>
            <a:pPr lvl="1"/>
            <a:r>
              <a:rPr lang="en-US" sz="1950" dirty="0"/>
              <a:t>All students are then tested on that practical skill</a:t>
            </a:r>
          </a:p>
          <a:p>
            <a:pPr lvl="1"/>
            <a:r>
              <a:rPr lang="en-US" sz="1950" dirty="0"/>
              <a:t>This is repeated until all practical skills are covered and tested</a:t>
            </a:r>
          </a:p>
          <a:p>
            <a:pPr lvl="1"/>
            <a:r>
              <a:rPr lang="en-US" sz="1950" dirty="0"/>
              <a:t>There are no time requirements for any practical skills</a:t>
            </a:r>
          </a:p>
          <a:p>
            <a:endParaRPr lang="en-US" dirty="0"/>
          </a:p>
        </p:txBody>
      </p:sp>
      <p:sp>
        <p:nvSpPr>
          <p:cNvPr id="4" name="Slide Number Placeholder 3"/>
          <p:cNvSpPr>
            <a:spLocks noGrp="1"/>
          </p:cNvSpPr>
          <p:nvPr>
            <p:ph type="sldNum" sz="quarter" idx="10"/>
          </p:nvPr>
        </p:nvSpPr>
        <p:spPr/>
        <p:txBody>
          <a:bodyPr/>
          <a:lstStyle/>
          <a:p>
            <a:fld id="{DAEBE78A-56B9-48B4-AB1A-9EB87ABE874B}" type="slidenum">
              <a:rPr lang="en-US" smtClean="0"/>
              <a:pPr/>
              <a:t>67</a:t>
            </a:fld>
            <a:endParaRPr lang="en-US"/>
          </a:p>
        </p:txBody>
      </p:sp>
    </p:spTree>
    <p:custDataLst>
      <p:tags r:id="rId1"/>
    </p:custDataLst>
    <p:extLst>
      <p:ext uri="{BB962C8B-B14F-4D97-AF65-F5344CB8AC3E}">
        <p14:creationId xmlns:p14="http://schemas.microsoft.com/office/powerpoint/2010/main" val="2935462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COURSE MATERIALS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a:xfrm>
            <a:off x="609600" y="1032734"/>
            <a:ext cx="8310564" cy="4978960"/>
          </a:xfrm>
        </p:spPr>
        <p:txBody>
          <a:bodyPr/>
          <a:lstStyle/>
          <a:p>
            <a:r>
              <a:rPr lang="en-US" dirty="0"/>
              <a:t>Who has access:</a:t>
            </a:r>
          </a:p>
          <a:p>
            <a:pPr lvl="1"/>
            <a:r>
              <a:rPr lang="en-US" sz="1950" dirty="0"/>
              <a:t>Delivery agency</a:t>
            </a:r>
          </a:p>
          <a:p>
            <a:pPr lvl="1"/>
            <a:r>
              <a:rPr lang="en-US" sz="1950" dirty="0"/>
              <a:t>Qualified instructor</a:t>
            </a:r>
          </a:p>
          <a:p>
            <a:pPr lvl="1"/>
            <a:r>
              <a:rPr lang="en-US" sz="1950" dirty="0"/>
              <a:t>OSFM</a:t>
            </a:r>
          </a:p>
          <a:p>
            <a:endParaRPr lang="en-US" dirty="0"/>
          </a:p>
          <a:p>
            <a:r>
              <a:rPr lang="en-US" dirty="0"/>
              <a:t>Textbooks should be required/encouraged</a:t>
            </a:r>
          </a:p>
          <a:p>
            <a:endParaRPr lang="en-US" dirty="0"/>
          </a:p>
          <a:p>
            <a:r>
              <a:rPr lang="en-US" dirty="0"/>
              <a:t>Lesson plans and skills books should be made available</a:t>
            </a:r>
          </a:p>
          <a:p>
            <a:endParaRPr lang="en-US" dirty="0"/>
          </a:p>
          <a:p>
            <a:r>
              <a:rPr lang="en-US" dirty="0"/>
              <a:t>Blank copies of skills books should be provided in the event of failures</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68</a:t>
            </a:fld>
            <a:endParaRPr lang="en-US"/>
          </a:p>
        </p:txBody>
      </p:sp>
    </p:spTree>
    <p:custDataLst>
      <p:tags r:id="rId1"/>
    </p:custDataLst>
    <p:extLst>
      <p:ext uri="{BB962C8B-B14F-4D97-AF65-F5344CB8AC3E}">
        <p14:creationId xmlns:p14="http://schemas.microsoft.com/office/powerpoint/2010/main" val="4284794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TRAINING PROPS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Delivery Agency responsibility to maintain</a:t>
            </a:r>
          </a:p>
          <a:p>
            <a:endParaRPr lang="en-US" dirty="0"/>
          </a:p>
          <a:p>
            <a:r>
              <a:rPr lang="en-US" dirty="0"/>
              <a:t>Instructor responsibility to let the delivery agency know what is needed</a:t>
            </a:r>
          </a:p>
          <a:p>
            <a:endParaRPr lang="en-US" dirty="0"/>
          </a:p>
          <a:p>
            <a:r>
              <a:rPr lang="en-US" dirty="0"/>
              <a:t>Courses requiring some type of prop:</a:t>
            </a:r>
          </a:p>
          <a:p>
            <a:pPr lvl="1"/>
            <a:r>
              <a:rPr lang="en-US" sz="1950" dirty="0"/>
              <a:t>Forcible Entry / Fireground Ops 4</a:t>
            </a:r>
          </a:p>
          <a:p>
            <a:pPr lvl="1"/>
            <a:r>
              <a:rPr lang="en-US" sz="1950" dirty="0"/>
              <a:t>Ladders / Fireground Ops 5</a:t>
            </a:r>
          </a:p>
          <a:p>
            <a:pPr lvl="1"/>
            <a:r>
              <a:rPr lang="en-US" sz="1950" dirty="0"/>
              <a:t>Ventilation / Fireground Ops 5</a:t>
            </a:r>
          </a:p>
          <a:p>
            <a:pPr lvl="1"/>
            <a:r>
              <a:rPr lang="en-US" sz="1950" dirty="0"/>
              <a:t>Safety &amp; Survival / Mayday Safety &amp; Survival</a:t>
            </a:r>
          </a:p>
          <a:p>
            <a:pPr lvl="1"/>
            <a:r>
              <a:rPr lang="en-US" sz="1950" dirty="0"/>
              <a:t>Fire Control / Fireground Ops 9</a:t>
            </a:r>
          </a:p>
          <a:p>
            <a:pPr lvl="1"/>
            <a:r>
              <a:rPr lang="en-US" sz="1950" dirty="0"/>
              <a:t>Rescue / Fireground Ops 6 / FF Rescue Ops 1</a:t>
            </a:r>
          </a:p>
          <a:p>
            <a:pPr lvl="1"/>
            <a:r>
              <a:rPr lang="en-US" sz="1950" dirty="0"/>
              <a:t>ARFF</a:t>
            </a:r>
          </a:p>
          <a:p>
            <a:pPr lvl="1"/>
            <a:r>
              <a:rPr lang="en-US" sz="1950" dirty="0"/>
              <a:t>Marine Firefighter</a:t>
            </a:r>
          </a:p>
          <a:p>
            <a:endParaRPr lang="en-US" dirty="0"/>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69</a:t>
            </a:fld>
            <a:endParaRPr lang="en-US"/>
          </a:p>
        </p:txBody>
      </p:sp>
    </p:spTree>
    <p:custDataLst>
      <p:tags r:id="rId1"/>
    </p:custDataLst>
    <p:extLst>
      <p:ext uri="{BB962C8B-B14F-4D97-AF65-F5344CB8AC3E}">
        <p14:creationId xmlns:p14="http://schemas.microsoft.com/office/powerpoint/2010/main" val="7279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160"/>
            <a:ext cx="8686802" cy="646331"/>
          </a:xfrm>
        </p:spPr>
        <p:txBody>
          <a:bodyPr/>
          <a:lstStyle/>
          <a:p>
            <a:pPr algn="ctr"/>
            <a:r>
              <a:rPr lang="en-US" b="1" dirty="0"/>
              <a:t>FIRE RESCUE COMMISSION</a:t>
            </a:r>
            <a:endParaRPr lang="en-US" dirty="0"/>
          </a:p>
        </p:txBody>
      </p:sp>
      <p:sp>
        <p:nvSpPr>
          <p:cNvPr id="3" name="Content Placeholder 2"/>
          <p:cNvSpPr>
            <a:spLocks noGrp="1"/>
          </p:cNvSpPr>
          <p:nvPr>
            <p:ph idx="1"/>
          </p:nvPr>
        </p:nvSpPr>
        <p:spPr/>
        <p:txBody>
          <a:bodyPr/>
          <a:lstStyle/>
          <a:p>
            <a:r>
              <a:rPr lang="en-US" dirty="0"/>
              <a:t>Quarterly meetings – open to the public</a:t>
            </a:r>
          </a:p>
          <a:p>
            <a:pPr lvl="1"/>
            <a:endParaRPr lang="en-US" sz="1950" dirty="0"/>
          </a:p>
          <a:p>
            <a:pPr lvl="1"/>
            <a:r>
              <a:rPr lang="en-US" sz="1950" dirty="0"/>
              <a:t>10am, Tue, April 13, 2021</a:t>
            </a:r>
          </a:p>
          <a:p>
            <a:pPr lvl="2"/>
            <a:r>
              <a:rPr lang="en-US" sz="1950" dirty="0"/>
              <a:t>Location TBD</a:t>
            </a:r>
          </a:p>
          <a:p>
            <a:pPr lvl="1"/>
            <a:endParaRPr lang="en-US" sz="1950" dirty="0"/>
          </a:p>
          <a:p>
            <a:pPr lvl="1"/>
            <a:r>
              <a:rPr lang="en-US" sz="1950" dirty="0"/>
              <a:t>10am, Tue, July 13, 2021</a:t>
            </a:r>
          </a:p>
          <a:p>
            <a:pPr lvl="2"/>
            <a:r>
              <a:rPr lang="en-US" sz="1950" dirty="0"/>
              <a:t>Location TBD</a:t>
            </a:r>
          </a:p>
          <a:p>
            <a:pPr lvl="1"/>
            <a:endParaRPr lang="en-US" sz="1950" dirty="0"/>
          </a:p>
          <a:p>
            <a:pPr lvl="1"/>
            <a:r>
              <a:rPr lang="en-US" sz="1950" dirty="0"/>
              <a:t>10am, Tue, October 12, 2021</a:t>
            </a:r>
          </a:p>
          <a:p>
            <a:pPr lvl="2"/>
            <a:r>
              <a:rPr lang="en-US" sz="1950" dirty="0"/>
              <a:t>Location TBD</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7</a:t>
            </a:fld>
            <a:endParaRPr lang="en-US" altLang="en-US"/>
          </a:p>
        </p:txBody>
      </p:sp>
      <p:pic>
        <p:nvPicPr>
          <p:cNvPr id="6" name="Picture 5" descr="Qr code&#10;&#10;Description automatically generated">
            <a:extLst>
              <a:ext uri="{FF2B5EF4-FFF2-40B4-BE49-F238E27FC236}">
                <a16:creationId xmlns:a16="http://schemas.microsoft.com/office/drawing/2014/main" id="{5183AE35-39E5-4A34-B5FD-E500DD0C7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475" y="1555750"/>
            <a:ext cx="3676650" cy="3746500"/>
          </a:xfrm>
          <a:prstGeom prst="rect">
            <a:avLst/>
          </a:prstGeom>
        </p:spPr>
      </p:pic>
    </p:spTree>
    <p:custDataLst>
      <p:tags r:id="rId1"/>
    </p:custDataLst>
    <p:extLst>
      <p:ext uri="{BB962C8B-B14F-4D97-AF65-F5344CB8AC3E}">
        <p14:creationId xmlns:p14="http://schemas.microsoft.com/office/powerpoint/2010/main" val="553225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MOU’S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Delivery agency responsibility</a:t>
            </a:r>
          </a:p>
          <a:p>
            <a:endParaRPr lang="en-US" dirty="0"/>
          </a:p>
          <a:p>
            <a:r>
              <a:rPr lang="en-US" dirty="0"/>
              <a:t>MOUs show that the delivery agency has access to all equipment, props, and facilities needed for a class </a:t>
            </a:r>
          </a:p>
          <a:p>
            <a:endParaRPr lang="en-US" dirty="0"/>
          </a:p>
          <a:p>
            <a:r>
              <a:rPr lang="en-US" dirty="0"/>
              <a:t>These will be checked during the site visits</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70</a:t>
            </a:fld>
            <a:endParaRPr lang="en-US"/>
          </a:p>
        </p:txBody>
      </p:sp>
    </p:spTree>
    <p:custDataLst>
      <p:tags r:id="rId1"/>
    </p:custDataLst>
    <p:extLst>
      <p:ext uri="{BB962C8B-B14F-4D97-AF65-F5344CB8AC3E}">
        <p14:creationId xmlns:p14="http://schemas.microsoft.com/office/powerpoint/2010/main" val="311419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COURSE AUDITS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Audits are unannounced visits to courses being conducted</a:t>
            </a:r>
          </a:p>
          <a:p>
            <a:r>
              <a:rPr lang="en-US" dirty="0"/>
              <a:t>Audits are documented and attached to the instructor / proctor and delivery agency</a:t>
            </a:r>
          </a:p>
          <a:p>
            <a:endParaRPr lang="en-US" dirty="0"/>
          </a:p>
          <a:p>
            <a:r>
              <a:rPr lang="en-US" dirty="0"/>
              <a:t>Audits check the following:</a:t>
            </a:r>
          </a:p>
          <a:p>
            <a:pPr lvl="1"/>
            <a:endParaRPr lang="en-US" sz="1950" dirty="0"/>
          </a:p>
          <a:p>
            <a:pPr lvl="1"/>
            <a:r>
              <a:rPr lang="en-US" sz="1950" dirty="0"/>
              <a:t>The instructor</a:t>
            </a:r>
          </a:p>
          <a:p>
            <a:pPr lvl="1"/>
            <a:r>
              <a:rPr lang="en-US" sz="1950" dirty="0"/>
              <a:t>The delivery agency</a:t>
            </a:r>
          </a:p>
          <a:p>
            <a:pPr lvl="1"/>
            <a:r>
              <a:rPr lang="en-US" sz="1950" dirty="0"/>
              <a:t>Lesson plans / course materials</a:t>
            </a:r>
          </a:p>
          <a:p>
            <a:pPr lvl="1"/>
            <a:r>
              <a:rPr lang="en-US" sz="1950" dirty="0"/>
              <a:t>Props / equipment</a:t>
            </a:r>
          </a:p>
          <a:p>
            <a:pPr lvl="1"/>
            <a:r>
              <a:rPr lang="en-US" sz="1950" dirty="0"/>
              <a:t>Skill books</a:t>
            </a:r>
          </a:p>
          <a:p>
            <a:pPr lvl="1"/>
            <a:r>
              <a:rPr lang="en-US" sz="1950" dirty="0"/>
              <a:t>The proctor</a:t>
            </a:r>
          </a:p>
          <a:p>
            <a:pPr lvl="1"/>
            <a:r>
              <a:rPr lang="en-US" sz="1950" dirty="0"/>
              <a:t>The process </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71</a:t>
            </a:fld>
            <a:endParaRPr lang="en-US"/>
          </a:p>
        </p:txBody>
      </p:sp>
    </p:spTree>
    <p:custDataLst>
      <p:tags r:id="rId1"/>
    </p:custDataLst>
    <p:extLst>
      <p:ext uri="{BB962C8B-B14F-4D97-AF65-F5344CB8AC3E}">
        <p14:creationId xmlns:p14="http://schemas.microsoft.com/office/powerpoint/2010/main" val="2128246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INJURY REPORTS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Delivery agency responsibility to notify OSFM within 72 hours</a:t>
            </a:r>
          </a:p>
          <a:p>
            <a:pPr lvl="1"/>
            <a:r>
              <a:rPr lang="en-US" dirty="0"/>
              <a:t>Live fire</a:t>
            </a:r>
          </a:p>
          <a:p>
            <a:pPr lvl="1"/>
            <a:r>
              <a:rPr lang="en-US" dirty="0"/>
              <a:t>Certification</a:t>
            </a:r>
          </a:p>
          <a:p>
            <a:r>
              <a:rPr lang="en-US" dirty="0"/>
              <a:t>Questions or issues, contact:</a:t>
            </a:r>
          </a:p>
          <a:p>
            <a:pPr lvl="1"/>
            <a:r>
              <a:rPr lang="en-US" dirty="0"/>
              <a:t>Anthony Killough	Anthony.Killough@ncdoi.gov</a:t>
            </a:r>
          </a:p>
          <a:p>
            <a:pPr lvl="1"/>
            <a:r>
              <a:rPr lang="en-US" dirty="0"/>
              <a:t>Devin Cockrell 	Devin.Cockrell@ncdoi.gov</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72</a:t>
            </a:fld>
            <a:endParaRPr lang="en-US"/>
          </a:p>
        </p:txBody>
      </p:sp>
      <p:pic>
        <p:nvPicPr>
          <p:cNvPr id="6" name="Picture 5" descr="Qr code&#10;&#10;Description automatically generated">
            <a:extLst>
              <a:ext uri="{FF2B5EF4-FFF2-40B4-BE49-F238E27FC236}">
                <a16:creationId xmlns:a16="http://schemas.microsoft.com/office/drawing/2014/main" id="{01F5E4AF-43E4-470C-BEF8-7F10F6D21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225" y="3324734"/>
            <a:ext cx="3511550" cy="3216277"/>
          </a:xfrm>
          <a:prstGeom prst="rect">
            <a:avLst/>
          </a:prstGeom>
        </p:spPr>
      </p:pic>
    </p:spTree>
    <p:custDataLst>
      <p:tags r:id="rId1"/>
    </p:custDataLst>
    <p:extLst>
      <p:ext uri="{BB962C8B-B14F-4D97-AF65-F5344CB8AC3E}">
        <p14:creationId xmlns:p14="http://schemas.microsoft.com/office/powerpoint/2010/main" val="1793749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INSTRUCTOR / PROCTOR</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a:xfrm>
            <a:off x="920398" y="844023"/>
            <a:ext cx="7995004" cy="4978960"/>
          </a:xfrm>
        </p:spPr>
        <p:txBody>
          <a:bodyPr/>
          <a:lstStyle/>
          <a:p>
            <a:r>
              <a:rPr lang="en-US" dirty="0"/>
              <a:t>Delivery agency responsibility</a:t>
            </a:r>
          </a:p>
          <a:p>
            <a:endParaRPr lang="en-US" dirty="0"/>
          </a:p>
          <a:p>
            <a:endParaRPr lang="en-US" dirty="0"/>
          </a:p>
          <a:p>
            <a:endParaRPr lang="en-US" dirty="0"/>
          </a:p>
          <a:p>
            <a:endParaRPr lang="en-US" dirty="0"/>
          </a:p>
          <a:p>
            <a:endParaRPr lang="en-US" dirty="0"/>
          </a:p>
          <a:p>
            <a:endParaRPr lang="en-US" dirty="0"/>
          </a:p>
          <a:p>
            <a:r>
              <a:rPr lang="en-US" dirty="0"/>
              <a:t>Qualified does not automatically equal quality</a:t>
            </a:r>
          </a:p>
          <a:p>
            <a:endParaRPr lang="en-US" dirty="0"/>
          </a:p>
          <a:p>
            <a:r>
              <a:rPr lang="en-US" dirty="0"/>
              <a:t>Things you should be checking:</a:t>
            </a:r>
          </a:p>
          <a:p>
            <a:pPr lvl="1"/>
            <a:r>
              <a:rPr lang="en-US" dirty="0"/>
              <a:t>Each of your instructors / proctors at least once</a:t>
            </a:r>
          </a:p>
          <a:p>
            <a:pPr lvl="1"/>
            <a:r>
              <a:rPr lang="en-US" dirty="0"/>
              <a:t>Lesson plans / textbooks</a:t>
            </a:r>
          </a:p>
          <a:p>
            <a:pPr lvl="1"/>
            <a:r>
              <a:rPr lang="en-US" dirty="0"/>
              <a:t>Skill books</a:t>
            </a:r>
          </a:p>
          <a:p>
            <a:pPr lvl="1"/>
            <a:r>
              <a:rPr lang="en-US" dirty="0"/>
              <a:t>Training props / equipment / facilities</a:t>
            </a:r>
          </a:p>
          <a:p>
            <a:pPr lvl="1"/>
            <a:r>
              <a:rPr lang="en-US" dirty="0"/>
              <a:t>Practical skills execution</a:t>
            </a:r>
          </a:p>
          <a:p>
            <a:pPr lvl="1"/>
            <a:r>
              <a:rPr lang="en-US" dirty="0"/>
              <a:t>Written exam execution</a:t>
            </a:r>
          </a:p>
          <a:p>
            <a:pPr marL="342900" lvl="1" indent="0">
              <a:buNone/>
            </a:pPr>
            <a:endParaRPr lang="en-US" dirty="0"/>
          </a:p>
          <a:p>
            <a:pPr marL="0" indent="-85725">
              <a:buNone/>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73</a:t>
            </a:fld>
            <a:endParaRPr lang="en-US"/>
          </a:p>
        </p:txBody>
      </p:sp>
      <p:pic>
        <p:nvPicPr>
          <p:cNvPr id="6" name="Picture 5" descr="Text&#10;&#10;Description automatically generated with medium confidence">
            <a:extLst>
              <a:ext uri="{FF2B5EF4-FFF2-40B4-BE49-F238E27FC236}">
                <a16:creationId xmlns:a16="http://schemas.microsoft.com/office/drawing/2014/main" id="{E03CEC9C-B694-48B7-8879-6C33E0769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71600"/>
            <a:ext cx="3968750" cy="1631950"/>
          </a:xfrm>
          <a:prstGeom prst="rect">
            <a:avLst/>
          </a:prstGeom>
        </p:spPr>
      </p:pic>
    </p:spTree>
    <p:custDataLst>
      <p:tags r:id="rId1"/>
    </p:custDataLst>
    <p:extLst>
      <p:ext uri="{BB962C8B-B14F-4D97-AF65-F5344CB8AC3E}">
        <p14:creationId xmlns:p14="http://schemas.microsoft.com/office/powerpoint/2010/main" val="887957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INSTRUCTOR / PROCTOR</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endParaRPr lang="en-US" kern="0" dirty="0"/>
          </a:p>
          <a:p>
            <a:r>
              <a:rPr lang="en-US" kern="0" dirty="0"/>
              <a:t>What constitutes a discussion between you and the instructor</a:t>
            </a:r>
          </a:p>
          <a:p>
            <a:pPr marL="628650" lvl="1" indent="-285750">
              <a:buFont typeface="Arial" panose="020B0604020202020204" pitchFamily="34" charset="0"/>
              <a:buChar char="•"/>
            </a:pPr>
            <a:endParaRPr lang="en-US" sz="1950" kern="0" dirty="0"/>
          </a:p>
          <a:p>
            <a:pPr marL="628650" lvl="1" indent="-285750">
              <a:buFont typeface="Arial" panose="020B0604020202020204" pitchFamily="34" charset="0"/>
              <a:buChar char="•"/>
            </a:pPr>
            <a:r>
              <a:rPr lang="en-US" sz="1950" kern="0" dirty="0"/>
              <a:t>Failure to return paperwork in a timely manor.</a:t>
            </a:r>
          </a:p>
          <a:p>
            <a:pPr marL="628650" lvl="1" indent="-285750">
              <a:buFont typeface="Arial" panose="020B0604020202020204" pitchFamily="34" charset="0"/>
              <a:buChar char="•"/>
            </a:pPr>
            <a:r>
              <a:rPr lang="en-US" sz="1950" kern="0" dirty="0"/>
              <a:t>Rumblings (no complaint) of instructors doing wrong</a:t>
            </a:r>
          </a:p>
          <a:p>
            <a:pPr marL="628650" lvl="1" indent="-285750">
              <a:buFont typeface="Arial" panose="020B0604020202020204" pitchFamily="34" charset="0"/>
              <a:buChar char="•"/>
            </a:pPr>
            <a:r>
              <a:rPr lang="en-US" sz="1950" kern="0" dirty="0"/>
              <a:t>Students all making around the same </a:t>
            </a:r>
            <a:r>
              <a:rPr lang="en-US" sz="1950" dirty="0"/>
              <a:t>grades (may not be passing) </a:t>
            </a:r>
            <a:r>
              <a:rPr lang="en-US" sz="1950" kern="0" dirty="0"/>
              <a:t>or missing the same questions </a:t>
            </a:r>
          </a:p>
          <a:p>
            <a:pPr marL="628650" lvl="1" indent="-285750">
              <a:buFont typeface="Arial" panose="020B0604020202020204" pitchFamily="34" charset="0"/>
              <a:buChar char="•"/>
            </a:pPr>
            <a:r>
              <a:rPr lang="en-US" sz="1950" kern="0" dirty="0"/>
              <a:t>Accidents that are not a result of trying to break the rules</a:t>
            </a:r>
          </a:p>
          <a:p>
            <a:pPr marL="342900" lvl="1" indent="0">
              <a:buNone/>
            </a:pPr>
            <a:endParaRPr lang="en-US" sz="1950" dirty="0"/>
          </a:p>
          <a:p>
            <a:pPr marL="0" indent="-85725">
              <a:buNone/>
            </a:pPr>
            <a:endParaRPr lang="en-US" dirty="0"/>
          </a:p>
          <a:p>
            <a:endParaRPr lang="en-US" dirty="0"/>
          </a:p>
          <a:p>
            <a:pPr lvl="1"/>
            <a:endParaRPr lang="en-US" sz="1950"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74</a:t>
            </a:fld>
            <a:endParaRPr lang="en-US"/>
          </a:p>
        </p:txBody>
      </p:sp>
    </p:spTree>
    <p:custDataLst>
      <p:tags r:id="rId1"/>
    </p:custDataLst>
    <p:extLst>
      <p:ext uri="{BB962C8B-B14F-4D97-AF65-F5344CB8AC3E}">
        <p14:creationId xmlns:p14="http://schemas.microsoft.com/office/powerpoint/2010/main" val="13164210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INSTRUCTOR / PROCTOR</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marL="628650" lvl="1" indent="-285750">
              <a:buFont typeface="Arial" panose="020B0604020202020204" pitchFamily="34" charset="0"/>
              <a:buChar char="•"/>
            </a:pPr>
            <a:endParaRPr lang="en-US" sz="1950" kern="0" dirty="0"/>
          </a:p>
          <a:p>
            <a:r>
              <a:rPr lang="en-US" kern="0" dirty="0"/>
              <a:t>What constitutes you notifying your Certification Specialist</a:t>
            </a:r>
            <a:endParaRPr lang="en-US" sz="1950" kern="0" dirty="0"/>
          </a:p>
          <a:p>
            <a:pPr marL="628650" lvl="1" indent="-285750">
              <a:buFont typeface="Arial" panose="020B0604020202020204" pitchFamily="34" charset="0"/>
              <a:buChar char="•"/>
            </a:pPr>
            <a:endParaRPr lang="en-US" sz="1950" kern="0" dirty="0"/>
          </a:p>
          <a:p>
            <a:pPr marL="628650" lvl="1" indent="-285750">
              <a:buFont typeface="Arial" panose="020B0604020202020204" pitchFamily="34" charset="0"/>
              <a:buChar char="•"/>
            </a:pPr>
            <a:r>
              <a:rPr lang="en-US" sz="1950" kern="0" dirty="0"/>
              <a:t>Complaints</a:t>
            </a:r>
          </a:p>
          <a:p>
            <a:pPr marL="628650" lvl="1" indent="-285750">
              <a:buFont typeface="Arial" panose="020B0604020202020204" pitchFamily="34" charset="0"/>
              <a:buChar char="•"/>
            </a:pPr>
            <a:r>
              <a:rPr lang="en-US" sz="1950" kern="0" dirty="0"/>
              <a:t>Evidence of cheating</a:t>
            </a:r>
          </a:p>
          <a:p>
            <a:pPr marL="628650" lvl="1" indent="-285750">
              <a:buFont typeface="Arial" panose="020B0604020202020204" pitchFamily="34" charset="0"/>
              <a:buChar char="•"/>
            </a:pPr>
            <a:r>
              <a:rPr lang="en-US" sz="1950" kern="0" dirty="0"/>
              <a:t>Testing Issues</a:t>
            </a:r>
          </a:p>
          <a:p>
            <a:pPr marL="628650" lvl="1" indent="-285750">
              <a:buFont typeface="Arial" panose="020B0604020202020204" pitchFamily="34" charset="0"/>
              <a:buChar char="•"/>
            </a:pPr>
            <a:r>
              <a:rPr lang="en-US" sz="1950" kern="0" dirty="0"/>
              <a:t>OSFM 24</a:t>
            </a:r>
          </a:p>
          <a:p>
            <a:pPr marL="628650" lvl="1" indent="-285750">
              <a:buFont typeface="Arial" panose="020B0604020202020204" pitchFamily="34" charset="0"/>
              <a:buChar char="•"/>
            </a:pPr>
            <a:r>
              <a:rPr lang="en-US" sz="1950" kern="0" dirty="0"/>
              <a:t>Certification issues</a:t>
            </a:r>
          </a:p>
          <a:p>
            <a:pPr marL="628650" lvl="1" indent="-285750">
              <a:buFont typeface="Arial" panose="020B0604020202020204" pitchFamily="34" charset="0"/>
              <a:buChar char="•"/>
            </a:pPr>
            <a:r>
              <a:rPr lang="en-US" sz="1950" kern="0" dirty="0"/>
              <a:t>Transcript issues</a:t>
            </a:r>
          </a:p>
          <a:p>
            <a:pPr marL="628650" lvl="1" indent="-285750">
              <a:buFont typeface="Arial" panose="020B0604020202020204" pitchFamily="34" charset="0"/>
              <a:buChar char="•"/>
            </a:pPr>
            <a:r>
              <a:rPr lang="en-US" sz="1950" kern="0" dirty="0"/>
              <a:t>OSFM ID Issues</a:t>
            </a:r>
          </a:p>
          <a:p>
            <a:pPr marL="628650" lvl="1" indent="-285750">
              <a:buFont typeface="Arial" panose="020B0604020202020204" pitchFamily="34" charset="0"/>
              <a:buChar char="•"/>
            </a:pPr>
            <a:r>
              <a:rPr lang="en-US" sz="1950" dirty="0"/>
              <a:t>Needs assistance (everything else)</a:t>
            </a:r>
          </a:p>
          <a:p>
            <a:pPr marL="342900" lvl="1" indent="0">
              <a:buNone/>
            </a:pPr>
            <a:endParaRPr lang="en-US" sz="1950" dirty="0"/>
          </a:p>
          <a:p>
            <a:pPr marL="0" indent="-85725">
              <a:buNone/>
            </a:pPr>
            <a:endParaRPr lang="en-US" dirty="0"/>
          </a:p>
          <a:p>
            <a:endParaRPr lang="en-US" dirty="0"/>
          </a:p>
          <a:p>
            <a:pPr lvl="1"/>
            <a:endParaRPr lang="en-US" sz="1950"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75</a:t>
            </a:fld>
            <a:endParaRPr lang="en-US"/>
          </a:p>
        </p:txBody>
      </p:sp>
    </p:spTree>
    <p:custDataLst>
      <p:tags r:id="rId1"/>
    </p:custDataLst>
    <p:extLst>
      <p:ext uri="{BB962C8B-B14F-4D97-AF65-F5344CB8AC3E}">
        <p14:creationId xmlns:p14="http://schemas.microsoft.com/office/powerpoint/2010/main" val="2009423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INSTRUCTOR / PROCTOR</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marL="628650" lvl="1" indent="-285750">
              <a:buFont typeface="Arial" panose="020B0604020202020204" pitchFamily="34" charset="0"/>
              <a:buChar char="•"/>
            </a:pPr>
            <a:endParaRPr lang="en-US" sz="1950" kern="0" dirty="0"/>
          </a:p>
          <a:p>
            <a:r>
              <a:rPr lang="en-US" dirty="0"/>
              <a:t>Agencies are allowed to have two additional proctors	</a:t>
            </a:r>
          </a:p>
          <a:p>
            <a:pPr lvl="1"/>
            <a:r>
              <a:rPr lang="en-US" sz="1950" dirty="0"/>
              <a:t>Do not need to meet Instructor requirements</a:t>
            </a:r>
          </a:p>
          <a:p>
            <a:pPr lvl="1"/>
            <a:r>
              <a:rPr lang="en-US" sz="1950" dirty="0"/>
              <a:t>Can have no fire service experience</a:t>
            </a:r>
          </a:p>
          <a:p>
            <a:pPr lvl="1"/>
            <a:r>
              <a:rPr lang="en-US" sz="1950" dirty="0"/>
              <a:t>Must be affiliated with the delivery agency</a:t>
            </a:r>
          </a:p>
          <a:p>
            <a:pPr lvl="2"/>
            <a:r>
              <a:rPr lang="en-US" sz="1950" dirty="0"/>
              <a:t>Employee (hourly or time sheet, not contract)</a:t>
            </a:r>
          </a:p>
          <a:p>
            <a:pPr lvl="2"/>
            <a:r>
              <a:rPr lang="en-US" sz="1950" dirty="0"/>
              <a:t>Volunteer at the fire department</a:t>
            </a:r>
          </a:p>
          <a:p>
            <a:pPr marL="0" indent="-85725">
              <a:buNone/>
            </a:pPr>
            <a:endParaRPr lang="en-US" dirty="0"/>
          </a:p>
          <a:p>
            <a:endParaRPr lang="en-US" dirty="0"/>
          </a:p>
          <a:p>
            <a:pPr lvl="1"/>
            <a:endParaRPr lang="en-US" sz="1950"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76</a:t>
            </a:fld>
            <a:endParaRPr lang="en-US"/>
          </a:p>
        </p:txBody>
      </p:sp>
    </p:spTree>
    <p:custDataLst>
      <p:tags r:id="rId1"/>
    </p:custDataLst>
    <p:extLst>
      <p:ext uri="{BB962C8B-B14F-4D97-AF65-F5344CB8AC3E}">
        <p14:creationId xmlns:p14="http://schemas.microsoft.com/office/powerpoint/2010/main" val="3506244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2160"/>
            <a:ext cx="8458202" cy="646331"/>
          </a:xfrm>
        </p:spPr>
        <p:txBody>
          <a:bodyPr/>
          <a:lstStyle/>
          <a:p>
            <a:pPr algn="ctr"/>
            <a:r>
              <a:rPr lang="en-US" b="1" dirty="0"/>
              <a:t>CERTIFICATION VS QUALIFICATION</a:t>
            </a:r>
            <a:endParaRPr lang="en-US" altLang="en-US" dirty="0"/>
          </a:p>
        </p:txBody>
      </p:sp>
      <p:sp>
        <p:nvSpPr>
          <p:cNvPr id="33795" name="Content Placeholder 2"/>
          <p:cNvSpPr>
            <a:spLocks noGrp="1"/>
          </p:cNvSpPr>
          <p:nvPr>
            <p:ph idx="1"/>
          </p:nvPr>
        </p:nvSpPr>
        <p:spPr/>
        <p:txBody>
          <a:bodyPr>
            <a:normAutofit/>
          </a:bodyPr>
          <a:lstStyle/>
          <a:p>
            <a:r>
              <a:rPr lang="en-US" altLang="en-US" dirty="0"/>
              <a:t>Certification</a:t>
            </a:r>
          </a:p>
          <a:p>
            <a:pPr lvl="1"/>
            <a:r>
              <a:rPr lang="en-US" altLang="en-US" sz="1950" dirty="0"/>
              <a:t>Means a person has taken a class; met a minimum standard</a:t>
            </a:r>
          </a:p>
          <a:p>
            <a:pPr lvl="1"/>
            <a:r>
              <a:rPr lang="en-US" altLang="en-US" sz="1950" dirty="0"/>
              <a:t>Once certified, always certified</a:t>
            </a:r>
          </a:p>
          <a:p>
            <a:endParaRPr lang="en-US" altLang="en-US" dirty="0"/>
          </a:p>
          <a:p>
            <a:r>
              <a:rPr lang="en-US" altLang="en-US" dirty="0"/>
              <a:t>Qualification</a:t>
            </a:r>
          </a:p>
          <a:p>
            <a:pPr lvl="1"/>
            <a:r>
              <a:rPr lang="en-US" altLang="en-US" sz="1950" dirty="0"/>
              <a:t>Means a person can teach a class</a:t>
            </a:r>
          </a:p>
          <a:p>
            <a:pPr lvl="1"/>
            <a:r>
              <a:rPr lang="en-US" altLang="en-US" sz="1950" dirty="0"/>
              <a:t>This is a North Carolina process governed by the Cert Board</a:t>
            </a:r>
          </a:p>
          <a:p>
            <a:pPr lvl="1"/>
            <a:r>
              <a:rPr lang="en-US" altLang="en-US" sz="1950" dirty="0"/>
              <a:t>Must take requalification class every 5 years or as the standard changes</a:t>
            </a:r>
          </a:p>
          <a:p>
            <a:pPr lvl="1"/>
            <a:r>
              <a:rPr lang="en-US" altLang="en-US" sz="1950" dirty="0"/>
              <a:t>Failure to do so will result in losing their qualification in that subject</a:t>
            </a:r>
          </a:p>
          <a:p>
            <a:pPr lvl="1"/>
            <a:endParaRPr lang="en-US" altLang="en-US" sz="1950" dirty="0"/>
          </a:p>
        </p:txBody>
      </p:sp>
      <p:sp>
        <p:nvSpPr>
          <p:cNvPr id="4" name="Slide Number Placeholder 3"/>
          <p:cNvSpPr>
            <a:spLocks noGrp="1"/>
          </p:cNvSpPr>
          <p:nvPr>
            <p:ph type="sldNum" sz="quarter" idx="10"/>
          </p:nvPr>
        </p:nvSpPr>
        <p:spPr/>
        <p:txBody>
          <a:bodyPr/>
          <a:lstStyle/>
          <a:p>
            <a:pPr>
              <a:defRPr/>
            </a:pPr>
            <a:fld id="{BADC381D-1ECC-469E-8724-F7267C04C70E}" type="slidenum">
              <a:rPr lang="en-US" smtClean="0">
                <a:solidFill>
                  <a:srgbClr val="009999">
                    <a:tint val="75000"/>
                  </a:srgbClr>
                </a:solidFill>
              </a:rPr>
              <a:pPr>
                <a:defRPr/>
              </a:pPr>
              <a:t>77</a:t>
            </a:fld>
            <a:endParaRPr lang="en-US" dirty="0">
              <a:solidFill>
                <a:srgbClr val="009999">
                  <a:tint val="75000"/>
                </a:srgbClr>
              </a:solidFill>
            </a:endParaRPr>
          </a:p>
        </p:txBody>
      </p:sp>
    </p:spTree>
    <p:custDataLst>
      <p:tags r:id="rId1"/>
    </p:custDataLst>
    <p:extLst>
      <p:ext uri="{BB962C8B-B14F-4D97-AF65-F5344CB8AC3E}">
        <p14:creationId xmlns:p14="http://schemas.microsoft.com/office/powerpoint/2010/main" val="1591595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B72E-5595-4CFF-8F4A-CAF99CCCB88C}"/>
              </a:ext>
            </a:extLst>
          </p:cNvPr>
          <p:cNvSpPr>
            <a:spLocks noGrp="1"/>
          </p:cNvSpPr>
          <p:nvPr>
            <p:ph type="title"/>
          </p:nvPr>
        </p:nvSpPr>
        <p:spPr>
          <a:xfrm>
            <a:off x="609600" y="222160"/>
            <a:ext cx="8305802" cy="646331"/>
          </a:xfrm>
        </p:spPr>
        <p:txBody>
          <a:bodyPr/>
          <a:lstStyle/>
          <a:p>
            <a:pPr algn="ctr"/>
            <a:r>
              <a:rPr lang="en-US" b="1" dirty="0"/>
              <a:t>INSTRUCTOR 1 CERTIFICATION</a:t>
            </a:r>
            <a:endParaRPr lang="en-US" dirty="0"/>
          </a:p>
        </p:txBody>
      </p:sp>
      <p:sp>
        <p:nvSpPr>
          <p:cNvPr id="3" name="Content Placeholder 2">
            <a:extLst>
              <a:ext uri="{FF2B5EF4-FFF2-40B4-BE49-F238E27FC236}">
                <a16:creationId xmlns:a16="http://schemas.microsoft.com/office/drawing/2014/main" id="{7EBD21F3-07D5-4962-820E-FA12D0CACA78}"/>
              </a:ext>
            </a:extLst>
          </p:cNvPr>
          <p:cNvSpPr>
            <a:spLocks noGrp="1"/>
          </p:cNvSpPr>
          <p:nvPr>
            <p:ph idx="1"/>
          </p:nvPr>
        </p:nvSpPr>
        <p:spPr/>
        <p:txBody>
          <a:bodyPr/>
          <a:lstStyle/>
          <a:p>
            <a:r>
              <a:rPr lang="en-US" dirty="0"/>
              <a:t>21 years of age</a:t>
            </a:r>
          </a:p>
          <a:p>
            <a:r>
              <a:rPr lang="en-US" dirty="0"/>
              <a:t>High school diploma / equivalent</a:t>
            </a:r>
          </a:p>
          <a:p>
            <a:r>
              <a:rPr lang="en-US" dirty="0"/>
              <a:t>TIMS</a:t>
            </a:r>
          </a:p>
          <a:p>
            <a:r>
              <a:rPr lang="en-US" dirty="0"/>
              <a:t>Three years certified as FF, TR, FLSE, </a:t>
            </a:r>
            <a:r>
              <a:rPr lang="en-US" b="1" i="1" u="sng" dirty="0"/>
              <a:t>or</a:t>
            </a:r>
            <a:r>
              <a:rPr lang="en-US" dirty="0"/>
              <a:t> Hazmat Operations</a:t>
            </a:r>
          </a:p>
          <a:p>
            <a:pPr lvl="1"/>
            <a:r>
              <a:rPr lang="en-US" sz="1950" dirty="0"/>
              <a:t>Cannot take Instructor 1 before the three-year requirement</a:t>
            </a:r>
          </a:p>
          <a:p>
            <a:r>
              <a:rPr lang="en-US" dirty="0"/>
              <a:t>Successfully complete an Instructor 1 class</a:t>
            </a:r>
          </a:p>
        </p:txBody>
      </p:sp>
      <p:sp>
        <p:nvSpPr>
          <p:cNvPr id="4" name="Slide Number Placeholder 3">
            <a:extLst>
              <a:ext uri="{FF2B5EF4-FFF2-40B4-BE49-F238E27FC236}">
                <a16:creationId xmlns:a16="http://schemas.microsoft.com/office/drawing/2014/main" id="{065048C8-FC9A-4D57-965A-EDB471950848}"/>
              </a:ext>
            </a:extLst>
          </p:cNvPr>
          <p:cNvSpPr>
            <a:spLocks noGrp="1"/>
          </p:cNvSpPr>
          <p:nvPr>
            <p:ph type="sldNum" sz="quarter" idx="10"/>
          </p:nvPr>
        </p:nvSpPr>
        <p:spPr/>
        <p:txBody>
          <a:bodyPr/>
          <a:lstStyle/>
          <a:p>
            <a:fld id="{DAEBE78A-56B9-48B4-AB1A-9EB87ABE874B}" type="slidenum">
              <a:rPr lang="en-US" smtClean="0"/>
              <a:pPr/>
              <a:t>78</a:t>
            </a:fld>
            <a:endParaRPr lang="en-US"/>
          </a:p>
        </p:txBody>
      </p:sp>
    </p:spTree>
    <p:custDataLst>
      <p:tags r:id="rId1"/>
    </p:custDataLst>
    <p:extLst>
      <p:ext uri="{BB962C8B-B14F-4D97-AF65-F5344CB8AC3E}">
        <p14:creationId xmlns:p14="http://schemas.microsoft.com/office/powerpoint/2010/main" val="3313229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95D-FF81-47B3-8452-3BB46226F6DF}"/>
              </a:ext>
            </a:extLst>
          </p:cNvPr>
          <p:cNvSpPr>
            <a:spLocks noGrp="1"/>
          </p:cNvSpPr>
          <p:nvPr>
            <p:ph type="title"/>
          </p:nvPr>
        </p:nvSpPr>
        <p:spPr>
          <a:xfrm>
            <a:off x="457200" y="222160"/>
            <a:ext cx="8458202" cy="646331"/>
          </a:xfrm>
        </p:spPr>
        <p:txBody>
          <a:bodyPr/>
          <a:lstStyle/>
          <a:p>
            <a:pPr algn="ctr"/>
            <a:r>
              <a:rPr lang="en-US" b="1" dirty="0"/>
              <a:t>INSTRUCTOR 2 CERTIFICATION</a:t>
            </a:r>
            <a:endParaRPr lang="en-US" dirty="0"/>
          </a:p>
        </p:txBody>
      </p:sp>
      <p:sp>
        <p:nvSpPr>
          <p:cNvPr id="3" name="Content Placeholder 2">
            <a:extLst>
              <a:ext uri="{FF2B5EF4-FFF2-40B4-BE49-F238E27FC236}">
                <a16:creationId xmlns:a16="http://schemas.microsoft.com/office/drawing/2014/main" id="{DCAF8060-D696-4C69-B9FD-A9AD634C7BB2}"/>
              </a:ext>
            </a:extLst>
          </p:cNvPr>
          <p:cNvSpPr>
            <a:spLocks noGrp="1"/>
          </p:cNvSpPr>
          <p:nvPr>
            <p:ph idx="1"/>
          </p:nvPr>
        </p:nvSpPr>
        <p:spPr/>
        <p:txBody>
          <a:bodyPr>
            <a:normAutofit/>
          </a:bodyPr>
          <a:lstStyle/>
          <a:p>
            <a:r>
              <a:rPr lang="en-US" dirty="0"/>
              <a:t>Completed Instructor 1 requirements</a:t>
            </a:r>
          </a:p>
          <a:p>
            <a:r>
              <a:rPr lang="en-US" dirty="0"/>
              <a:t>Successfully complete an Instructor 2 class</a:t>
            </a:r>
          </a:p>
          <a:p>
            <a:r>
              <a:rPr lang="en-US" dirty="0"/>
              <a:t>May choose to take the Proctor Qualification</a:t>
            </a:r>
          </a:p>
        </p:txBody>
      </p:sp>
      <p:sp>
        <p:nvSpPr>
          <p:cNvPr id="4" name="Slide Number Placeholder 3">
            <a:extLst>
              <a:ext uri="{FF2B5EF4-FFF2-40B4-BE49-F238E27FC236}">
                <a16:creationId xmlns:a16="http://schemas.microsoft.com/office/drawing/2014/main" id="{71BD98DC-8128-4B1C-AF6D-056C87FC63E2}"/>
              </a:ext>
            </a:extLst>
          </p:cNvPr>
          <p:cNvSpPr>
            <a:spLocks noGrp="1"/>
          </p:cNvSpPr>
          <p:nvPr>
            <p:ph type="sldNum" sz="quarter" idx="10"/>
          </p:nvPr>
        </p:nvSpPr>
        <p:spPr/>
        <p:txBody>
          <a:bodyPr/>
          <a:lstStyle/>
          <a:p>
            <a:fld id="{DAEBE78A-56B9-48B4-AB1A-9EB87ABE874B}" type="slidenum">
              <a:rPr lang="en-US" smtClean="0"/>
              <a:pPr/>
              <a:t>79</a:t>
            </a:fld>
            <a:endParaRPr lang="en-US"/>
          </a:p>
        </p:txBody>
      </p:sp>
    </p:spTree>
    <p:custDataLst>
      <p:tags r:id="rId1"/>
    </p:custDataLst>
    <p:extLst>
      <p:ext uri="{BB962C8B-B14F-4D97-AF65-F5344CB8AC3E}">
        <p14:creationId xmlns:p14="http://schemas.microsoft.com/office/powerpoint/2010/main" val="231184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160"/>
            <a:ext cx="8686802" cy="646331"/>
          </a:xfrm>
        </p:spPr>
        <p:txBody>
          <a:bodyPr/>
          <a:lstStyle/>
          <a:p>
            <a:pPr algn="ctr"/>
            <a:r>
              <a:rPr lang="en-US" b="1" dirty="0"/>
              <a:t>FIRE RESCUE COMMISSION</a:t>
            </a:r>
            <a:endParaRPr lang="en-US" dirty="0"/>
          </a:p>
        </p:txBody>
      </p:sp>
      <p:sp>
        <p:nvSpPr>
          <p:cNvPr id="3" name="Content Placeholder 2"/>
          <p:cNvSpPr>
            <a:spLocks noGrp="1"/>
          </p:cNvSpPr>
          <p:nvPr>
            <p:ph idx="1"/>
          </p:nvPr>
        </p:nvSpPr>
        <p:spPr/>
        <p:txBody>
          <a:bodyPr/>
          <a:lstStyle/>
          <a:p>
            <a:r>
              <a:rPr lang="en-US" dirty="0"/>
              <a:t>Accomplishes their mission through three boards</a:t>
            </a:r>
          </a:p>
          <a:p>
            <a:pPr lvl="1"/>
            <a:endParaRPr lang="en-US" sz="1950" dirty="0"/>
          </a:p>
          <a:p>
            <a:pPr lvl="1"/>
            <a:r>
              <a:rPr lang="en-US" sz="1950" dirty="0"/>
              <a:t>Worker’s Compensation Board</a:t>
            </a:r>
          </a:p>
          <a:p>
            <a:pPr lvl="2"/>
            <a:r>
              <a:rPr lang="en-US" sz="1950" dirty="0"/>
              <a:t>Cloyce Anders, Chair</a:t>
            </a:r>
          </a:p>
          <a:p>
            <a:pPr lvl="1"/>
            <a:endParaRPr lang="en-US" sz="1950" dirty="0"/>
          </a:p>
          <a:p>
            <a:pPr lvl="1"/>
            <a:r>
              <a:rPr lang="en-US" sz="1950" dirty="0"/>
              <a:t>Arson Review / CFI Board</a:t>
            </a:r>
          </a:p>
          <a:p>
            <a:pPr lvl="2"/>
            <a:r>
              <a:rPr lang="en-US" sz="1950" dirty="0"/>
              <a:t>Freddy Johnson, Chair</a:t>
            </a:r>
          </a:p>
          <a:p>
            <a:pPr lvl="1"/>
            <a:endParaRPr lang="en-US" sz="1950" dirty="0"/>
          </a:p>
          <a:p>
            <a:pPr lvl="1"/>
            <a:r>
              <a:rPr lang="en-US" sz="1950" dirty="0"/>
              <a:t>Certification Board</a:t>
            </a:r>
          </a:p>
          <a:p>
            <a:pPr lvl="2"/>
            <a:r>
              <a:rPr lang="en-US" sz="1950" dirty="0"/>
              <a:t>Kevin Gordon, Chair</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8</a:t>
            </a:fld>
            <a:endParaRPr lang="en-US" altLang="en-US"/>
          </a:p>
        </p:txBody>
      </p:sp>
    </p:spTree>
    <p:custDataLst>
      <p:tags r:id="rId1"/>
    </p:custDataLst>
    <p:extLst>
      <p:ext uri="{BB962C8B-B14F-4D97-AF65-F5344CB8AC3E}">
        <p14:creationId xmlns:p14="http://schemas.microsoft.com/office/powerpoint/2010/main" val="3370099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1748-72E9-4BBB-9E16-C9C119CBD2F3}"/>
              </a:ext>
            </a:extLst>
          </p:cNvPr>
          <p:cNvSpPr>
            <a:spLocks noGrp="1"/>
          </p:cNvSpPr>
          <p:nvPr>
            <p:ph type="title"/>
          </p:nvPr>
        </p:nvSpPr>
        <p:spPr>
          <a:xfrm>
            <a:off x="457200" y="222160"/>
            <a:ext cx="8458202" cy="646331"/>
          </a:xfrm>
        </p:spPr>
        <p:txBody>
          <a:bodyPr/>
          <a:lstStyle/>
          <a:p>
            <a:pPr algn="ctr"/>
            <a:r>
              <a:rPr lang="en-US" b="1" dirty="0"/>
              <a:t>QUALIFICATION PROCESS</a:t>
            </a:r>
            <a:endParaRPr lang="en-US" dirty="0"/>
          </a:p>
        </p:txBody>
      </p:sp>
      <p:sp>
        <p:nvSpPr>
          <p:cNvPr id="3" name="Content Placeholder 2">
            <a:extLst>
              <a:ext uri="{FF2B5EF4-FFF2-40B4-BE49-F238E27FC236}">
                <a16:creationId xmlns:a16="http://schemas.microsoft.com/office/drawing/2014/main" id="{9D342D0F-9719-4F11-92D8-9671256073A9}"/>
              </a:ext>
            </a:extLst>
          </p:cNvPr>
          <p:cNvSpPr>
            <a:spLocks noGrp="1"/>
          </p:cNvSpPr>
          <p:nvPr>
            <p:ph idx="1"/>
          </p:nvPr>
        </p:nvSpPr>
        <p:spPr/>
        <p:txBody>
          <a:bodyPr/>
          <a:lstStyle/>
          <a:p>
            <a:r>
              <a:rPr lang="en-US" dirty="0"/>
              <a:t>Instructor 1 and / or Instructor 2</a:t>
            </a:r>
          </a:p>
          <a:p>
            <a:endParaRPr lang="en-US" dirty="0"/>
          </a:p>
          <a:p>
            <a:r>
              <a:rPr lang="en-US" dirty="0"/>
              <a:t>Indoctrination Class</a:t>
            </a:r>
          </a:p>
          <a:p>
            <a:endParaRPr lang="en-US" dirty="0"/>
          </a:p>
          <a:p>
            <a:r>
              <a:rPr lang="en-US" dirty="0"/>
              <a:t>Qualification School / Field Tested Qualification</a:t>
            </a:r>
          </a:p>
          <a:p>
            <a:endParaRPr lang="en-US" dirty="0"/>
          </a:p>
          <a:p>
            <a:r>
              <a:rPr lang="en-US" dirty="0"/>
              <a:t>National Fire Academy Courses</a:t>
            </a:r>
          </a:p>
        </p:txBody>
      </p:sp>
      <p:sp>
        <p:nvSpPr>
          <p:cNvPr id="4" name="Slide Number Placeholder 3">
            <a:extLst>
              <a:ext uri="{FF2B5EF4-FFF2-40B4-BE49-F238E27FC236}">
                <a16:creationId xmlns:a16="http://schemas.microsoft.com/office/drawing/2014/main" id="{DEC00596-1FA7-4AD2-AA49-16B38BEE9DF5}"/>
              </a:ext>
            </a:extLst>
          </p:cNvPr>
          <p:cNvSpPr>
            <a:spLocks noGrp="1"/>
          </p:cNvSpPr>
          <p:nvPr>
            <p:ph type="sldNum" sz="quarter" idx="10"/>
          </p:nvPr>
        </p:nvSpPr>
        <p:spPr/>
        <p:txBody>
          <a:bodyPr/>
          <a:lstStyle/>
          <a:p>
            <a:fld id="{DAEBE78A-56B9-48B4-AB1A-9EB87ABE874B}" type="slidenum">
              <a:rPr lang="en-US" smtClean="0"/>
              <a:pPr/>
              <a:t>80</a:t>
            </a:fld>
            <a:endParaRPr lang="en-US"/>
          </a:p>
        </p:txBody>
      </p:sp>
    </p:spTree>
    <p:custDataLst>
      <p:tags r:id="rId1"/>
    </p:custDataLst>
    <p:extLst>
      <p:ext uri="{BB962C8B-B14F-4D97-AF65-F5344CB8AC3E}">
        <p14:creationId xmlns:p14="http://schemas.microsoft.com/office/powerpoint/2010/main" val="27743527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1748-72E9-4BBB-9E16-C9C119CBD2F3}"/>
              </a:ext>
            </a:extLst>
          </p:cNvPr>
          <p:cNvSpPr>
            <a:spLocks noGrp="1"/>
          </p:cNvSpPr>
          <p:nvPr>
            <p:ph type="title"/>
          </p:nvPr>
        </p:nvSpPr>
        <p:spPr>
          <a:xfrm>
            <a:off x="457200" y="222160"/>
            <a:ext cx="8458202" cy="646331"/>
          </a:xfrm>
        </p:spPr>
        <p:txBody>
          <a:bodyPr/>
          <a:lstStyle/>
          <a:p>
            <a:pPr algn="ctr"/>
            <a:r>
              <a:rPr lang="en-US" b="1" dirty="0"/>
              <a:t>QUALIFICATION PROCESS</a:t>
            </a:r>
            <a:endParaRPr lang="en-US" dirty="0"/>
          </a:p>
        </p:txBody>
      </p:sp>
      <p:sp>
        <p:nvSpPr>
          <p:cNvPr id="3" name="Content Placeholder 2">
            <a:extLst>
              <a:ext uri="{FF2B5EF4-FFF2-40B4-BE49-F238E27FC236}">
                <a16:creationId xmlns:a16="http://schemas.microsoft.com/office/drawing/2014/main" id="{9D342D0F-9719-4F11-92D8-9671256073A9}"/>
              </a:ext>
            </a:extLst>
          </p:cNvPr>
          <p:cNvSpPr>
            <a:spLocks noGrp="1"/>
          </p:cNvSpPr>
          <p:nvPr>
            <p:ph idx="1"/>
          </p:nvPr>
        </p:nvSpPr>
        <p:spPr/>
        <p:txBody>
          <a:bodyPr/>
          <a:lstStyle/>
          <a:p>
            <a:r>
              <a:rPr lang="en-US" dirty="0"/>
              <a:t>Qualification School</a:t>
            </a:r>
          </a:p>
          <a:p>
            <a:pPr lvl="1"/>
            <a:endParaRPr lang="en-US" sz="1950" dirty="0"/>
          </a:p>
          <a:p>
            <a:pPr lvl="1"/>
            <a:r>
              <a:rPr lang="en-US" sz="1950" dirty="0"/>
              <a:t>Firefighter</a:t>
            </a:r>
          </a:p>
          <a:p>
            <a:pPr lvl="1"/>
            <a:r>
              <a:rPr lang="en-US" sz="1950" dirty="0"/>
              <a:t>Airport Firefighter</a:t>
            </a:r>
          </a:p>
          <a:p>
            <a:pPr lvl="1"/>
            <a:r>
              <a:rPr lang="en-US" sz="1950" dirty="0"/>
              <a:t>Driver / Operator*</a:t>
            </a:r>
          </a:p>
          <a:p>
            <a:pPr lvl="1"/>
            <a:r>
              <a:rPr lang="en-US" sz="1950" dirty="0"/>
              <a:t>Fire &amp; Life Safety Educator</a:t>
            </a:r>
          </a:p>
          <a:p>
            <a:pPr lvl="1"/>
            <a:r>
              <a:rPr lang="en-US" sz="1950" dirty="0"/>
              <a:t>Fire Officer</a:t>
            </a:r>
          </a:p>
          <a:p>
            <a:pPr lvl="1"/>
            <a:r>
              <a:rPr lang="en-US" sz="1950" dirty="0"/>
              <a:t>HazMat Operations*</a:t>
            </a:r>
          </a:p>
          <a:p>
            <a:pPr lvl="1"/>
            <a:r>
              <a:rPr lang="en-US" sz="1950" dirty="0"/>
              <a:t>Instructor</a:t>
            </a:r>
          </a:p>
          <a:p>
            <a:pPr lvl="1"/>
            <a:r>
              <a:rPr lang="en-US" sz="1950" dirty="0"/>
              <a:t>Marine Firefighter</a:t>
            </a:r>
          </a:p>
          <a:p>
            <a:pPr lvl="1"/>
            <a:r>
              <a:rPr lang="en-US" sz="1950" dirty="0"/>
              <a:t>Rescue Officer</a:t>
            </a:r>
          </a:p>
          <a:p>
            <a:pPr lvl="1"/>
            <a:r>
              <a:rPr lang="en-US" sz="1950" dirty="0"/>
              <a:t>Technical Rescuer – Vehicle</a:t>
            </a:r>
          </a:p>
        </p:txBody>
      </p:sp>
      <p:sp>
        <p:nvSpPr>
          <p:cNvPr id="4" name="Slide Number Placeholder 3">
            <a:extLst>
              <a:ext uri="{FF2B5EF4-FFF2-40B4-BE49-F238E27FC236}">
                <a16:creationId xmlns:a16="http://schemas.microsoft.com/office/drawing/2014/main" id="{DEC00596-1FA7-4AD2-AA49-16B38BEE9DF5}"/>
              </a:ext>
            </a:extLst>
          </p:cNvPr>
          <p:cNvSpPr>
            <a:spLocks noGrp="1"/>
          </p:cNvSpPr>
          <p:nvPr>
            <p:ph type="sldNum" sz="quarter" idx="10"/>
          </p:nvPr>
        </p:nvSpPr>
        <p:spPr/>
        <p:txBody>
          <a:bodyPr/>
          <a:lstStyle/>
          <a:p>
            <a:fld id="{DAEBE78A-56B9-48B4-AB1A-9EB87ABE874B}" type="slidenum">
              <a:rPr lang="en-US" smtClean="0"/>
              <a:pPr/>
              <a:t>81</a:t>
            </a:fld>
            <a:endParaRPr lang="en-US"/>
          </a:p>
        </p:txBody>
      </p:sp>
    </p:spTree>
    <p:custDataLst>
      <p:tags r:id="rId1"/>
    </p:custDataLst>
    <p:extLst>
      <p:ext uri="{BB962C8B-B14F-4D97-AF65-F5344CB8AC3E}">
        <p14:creationId xmlns:p14="http://schemas.microsoft.com/office/powerpoint/2010/main" val="20393075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1748-72E9-4BBB-9E16-C9C119CBD2F3}"/>
              </a:ext>
            </a:extLst>
          </p:cNvPr>
          <p:cNvSpPr>
            <a:spLocks noGrp="1"/>
          </p:cNvSpPr>
          <p:nvPr>
            <p:ph type="title"/>
          </p:nvPr>
        </p:nvSpPr>
        <p:spPr>
          <a:xfrm>
            <a:off x="457200" y="222160"/>
            <a:ext cx="8458202" cy="646331"/>
          </a:xfrm>
        </p:spPr>
        <p:txBody>
          <a:bodyPr/>
          <a:lstStyle/>
          <a:p>
            <a:pPr algn="ctr"/>
            <a:r>
              <a:rPr lang="en-US" b="1" dirty="0"/>
              <a:t>QUALIFICATION PROCESS</a:t>
            </a:r>
            <a:endParaRPr lang="en-US" dirty="0"/>
          </a:p>
        </p:txBody>
      </p:sp>
      <p:sp>
        <p:nvSpPr>
          <p:cNvPr id="3" name="Content Placeholder 2">
            <a:extLst>
              <a:ext uri="{FF2B5EF4-FFF2-40B4-BE49-F238E27FC236}">
                <a16:creationId xmlns:a16="http://schemas.microsoft.com/office/drawing/2014/main" id="{9D342D0F-9719-4F11-92D8-9671256073A9}"/>
              </a:ext>
            </a:extLst>
          </p:cNvPr>
          <p:cNvSpPr>
            <a:spLocks noGrp="1"/>
          </p:cNvSpPr>
          <p:nvPr>
            <p:ph idx="1"/>
          </p:nvPr>
        </p:nvSpPr>
        <p:spPr/>
        <p:txBody>
          <a:bodyPr/>
          <a:lstStyle/>
          <a:p>
            <a:r>
              <a:rPr lang="en-US" dirty="0"/>
              <a:t>Field Tested Qualification</a:t>
            </a:r>
          </a:p>
          <a:p>
            <a:pPr lvl="1"/>
            <a:endParaRPr lang="en-US" sz="1950" dirty="0"/>
          </a:p>
          <a:p>
            <a:pPr lvl="1"/>
            <a:r>
              <a:rPr lang="en-US" sz="1950" dirty="0"/>
              <a:t>Technical Rescuer	</a:t>
            </a:r>
          </a:p>
          <a:p>
            <a:pPr lvl="1"/>
            <a:r>
              <a:rPr lang="en-US" sz="1950" dirty="0"/>
              <a:t>Technical Rescuer Confined Space</a:t>
            </a:r>
          </a:p>
          <a:p>
            <a:pPr lvl="1"/>
            <a:r>
              <a:rPr lang="en-US" sz="1950" dirty="0"/>
              <a:t>Technical Rescuer Machinery &amp; Agriculture</a:t>
            </a:r>
          </a:p>
          <a:p>
            <a:pPr lvl="1"/>
            <a:r>
              <a:rPr lang="en-US" sz="1950" dirty="0"/>
              <a:t>Technical Rescuer Structural Collapse</a:t>
            </a:r>
          </a:p>
          <a:p>
            <a:pPr lvl="1"/>
            <a:r>
              <a:rPr lang="en-US" sz="1950" dirty="0"/>
              <a:t>Technical Rescuer Trench</a:t>
            </a:r>
          </a:p>
          <a:p>
            <a:pPr lvl="1"/>
            <a:r>
              <a:rPr lang="en-US" sz="1950" dirty="0"/>
              <a:t>Technical Rescuer Water</a:t>
            </a:r>
          </a:p>
          <a:p>
            <a:pPr lvl="1"/>
            <a:r>
              <a:rPr lang="en-US" sz="1950" dirty="0"/>
              <a:t>Technical Rescuer Wilderness</a:t>
            </a:r>
          </a:p>
          <a:p>
            <a:pPr lvl="1"/>
            <a:r>
              <a:rPr lang="en-US" sz="1950" dirty="0"/>
              <a:t>Rapid Intervention Crew</a:t>
            </a:r>
          </a:p>
          <a:p>
            <a:pPr lvl="1"/>
            <a:r>
              <a:rPr lang="en-US" sz="1950" dirty="0"/>
              <a:t>Chief 101</a:t>
            </a:r>
          </a:p>
        </p:txBody>
      </p:sp>
      <p:sp>
        <p:nvSpPr>
          <p:cNvPr id="4" name="Slide Number Placeholder 3">
            <a:extLst>
              <a:ext uri="{FF2B5EF4-FFF2-40B4-BE49-F238E27FC236}">
                <a16:creationId xmlns:a16="http://schemas.microsoft.com/office/drawing/2014/main" id="{DEC00596-1FA7-4AD2-AA49-16B38BEE9DF5}"/>
              </a:ext>
            </a:extLst>
          </p:cNvPr>
          <p:cNvSpPr>
            <a:spLocks noGrp="1"/>
          </p:cNvSpPr>
          <p:nvPr>
            <p:ph type="sldNum" sz="quarter" idx="10"/>
          </p:nvPr>
        </p:nvSpPr>
        <p:spPr/>
        <p:txBody>
          <a:bodyPr/>
          <a:lstStyle/>
          <a:p>
            <a:fld id="{DAEBE78A-56B9-48B4-AB1A-9EB87ABE874B}" type="slidenum">
              <a:rPr lang="en-US" smtClean="0"/>
              <a:pPr/>
              <a:t>82</a:t>
            </a:fld>
            <a:endParaRPr lang="en-US"/>
          </a:p>
        </p:txBody>
      </p:sp>
    </p:spTree>
    <p:custDataLst>
      <p:tags r:id="rId1"/>
    </p:custDataLst>
    <p:extLst>
      <p:ext uri="{BB962C8B-B14F-4D97-AF65-F5344CB8AC3E}">
        <p14:creationId xmlns:p14="http://schemas.microsoft.com/office/powerpoint/2010/main" val="1234996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F0A6-5136-4516-8B11-2C5C6AB12B92}"/>
              </a:ext>
            </a:extLst>
          </p:cNvPr>
          <p:cNvSpPr>
            <a:spLocks noGrp="1"/>
          </p:cNvSpPr>
          <p:nvPr>
            <p:ph type="title"/>
          </p:nvPr>
        </p:nvSpPr>
        <p:spPr>
          <a:xfrm>
            <a:off x="457200" y="222160"/>
            <a:ext cx="8458202" cy="646331"/>
          </a:xfrm>
        </p:spPr>
        <p:txBody>
          <a:bodyPr/>
          <a:lstStyle/>
          <a:p>
            <a:pPr algn="ctr"/>
            <a:r>
              <a:rPr lang="en-US" b="1" dirty="0"/>
              <a:t>QUALIFICATIONS FOR INSTRUCTOR 1</a:t>
            </a:r>
            <a:endParaRPr lang="en-US" dirty="0"/>
          </a:p>
        </p:txBody>
      </p:sp>
      <p:sp>
        <p:nvSpPr>
          <p:cNvPr id="3" name="Content Placeholder 2">
            <a:extLst>
              <a:ext uri="{FF2B5EF4-FFF2-40B4-BE49-F238E27FC236}">
                <a16:creationId xmlns:a16="http://schemas.microsoft.com/office/drawing/2014/main" id="{518F463E-7161-45DC-859A-5C555587D1FA}"/>
              </a:ext>
            </a:extLst>
          </p:cNvPr>
          <p:cNvSpPr>
            <a:spLocks noGrp="1"/>
          </p:cNvSpPr>
          <p:nvPr>
            <p:ph idx="1"/>
          </p:nvPr>
        </p:nvSpPr>
        <p:spPr/>
        <p:txBody>
          <a:bodyPr/>
          <a:lstStyle/>
          <a:p>
            <a:r>
              <a:rPr lang="en-US" dirty="0"/>
              <a:t>Now eligible if certified for three years in the following:</a:t>
            </a:r>
          </a:p>
          <a:p>
            <a:endParaRPr lang="en-US" dirty="0"/>
          </a:p>
        </p:txBody>
      </p:sp>
      <p:sp>
        <p:nvSpPr>
          <p:cNvPr id="4" name="Slide Number Placeholder 3">
            <a:extLst>
              <a:ext uri="{FF2B5EF4-FFF2-40B4-BE49-F238E27FC236}">
                <a16:creationId xmlns:a16="http://schemas.microsoft.com/office/drawing/2014/main" id="{643157AD-3E38-400D-9375-C4CB17E8D560}"/>
              </a:ext>
            </a:extLst>
          </p:cNvPr>
          <p:cNvSpPr>
            <a:spLocks noGrp="1"/>
          </p:cNvSpPr>
          <p:nvPr>
            <p:ph type="sldNum" sz="quarter" idx="10"/>
          </p:nvPr>
        </p:nvSpPr>
        <p:spPr/>
        <p:txBody>
          <a:bodyPr/>
          <a:lstStyle/>
          <a:p>
            <a:fld id="{DAEBE78A-56B9-48B4-AB1A-9EB87ABE874B}" type="slidenum">
              <a:rPr lang="en-US" smtClean="0"/>
              <a:pPr/>
              <a:t>83</a:t>
            </a:fld>
            <a:endParaRPr lang="en-US"/>
          </a:p>
        </p:txBody>
      </p:sp>
      <p:pic>
        <p:nvPicPr>
          <p:cNvPr id="5" name="Picture 4" descr="Screen Clipping">
            <a:extLst>
              <a:ext uri="{FF2B5EF4-FFF2-40B4-BE49-F238E27FC236}">
                <a16:creationId xmlns:a16="http://schemas.microsoft.com/office/drawing/2014/main" id="{B63FF731-1B91-4A70-A2BB-D0C0FD530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89" y="1564693"/>
            <a:ext cx="5730631" cy="4791659"/>
          </a:xfrm>
          <a:prstGeom prst="rect">
            <a:avLst/>
          </a:prstGeom>
        </p:spPr>
      </p:pic>
    </p:spTree>
    <p:custDataLst>
      <p:tags r:id="rId1"/>
    </p:custDataLst>
    <p:extLst>
      <p:ext uri="{BB962C8B-B14F-4D97-AF65-F5344CB8AC3E}">
        <p14:creationId xmlns:p14="http://schemas.microsoft.com/office/powerpoint/2010/main" val="584480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D181-FACD-4DED-AE76-10E3AE779B12}"/>
              </a:ext>
            </a:extLst>
          </p:cNvPr>
          <p:cNvSpPr>
            <a:spLocks noGrp="1"/>
          </p:cNvSpPr>
          <p:nvPr>
            <p:ph type="title"/>
          </p:nvPr>
        </p:nvSpPr>
        <p:spPr>
          <a:xfrm>
            <a:off x="533400" y="222160"/>
            <a:ext cx="8382002" cy="646331"/>
          </a:xfrm>
        </p:spPr>
        <p:txBody>
          <a:bodyPr/>
          <a:lstStyle/>
          <a:p>
            <a:pPr algn="ctr"/>
            <a:r>
              <a:rPr lang="en-US" b="1" dirty="0"/>
              <a:t>QUALIFICATIONS FOR INSTRUCTOR 2</a:t>
            </a:r>
            <a:endParaRPr lang="en-US" dirty="0"/>
          </a:p>
        </p:txBody>
      </p:sp>
      <p:sp>
        <p:nvSpPr>
          <p:cNvPr id="3" name="Content Placeholder 2">
            <a:extLst>
              <a:ext uri="{FF2B5EF4-FFF2-40B4-BE49-F238E27FC236}">
                <a16:creationId xmlns:a16="http://schemas.microsoft.com/office/drawing/2014/main" id="{A5408BFE-8C92-4D6A-AC5E-E95F48EBB448}"/>
              </a:ext>
            </a:extLst>
          </p:cNvPr>
          <p:cNvSpPr>
            <a:spLocks noGrp="1"/>
          </p:cNvSpPr>
          <p:nvPr>
            <p:ph idx="1"/>
          </p:nvPr>
        </p:nvSpPr>
        <p:spPr/>
        <p:txBody>
          <a:bodyPr/>
          <a:lstStyle/>
          <a:p>
            <a:r>
              <a:rPr lang="en-US" dirty="0"/>
              <a:t>Now eligible to qualify if certified for five years in the following:</a:t>
            </a:r>
          </a:p>
          <a:p>
            <a:endParaRPr lang="en-US" dirty="0"/>
          </a:p>
        </p:txBody>
      </p:sp>
      <p:sp>
        <p:nvSpPr>
          <p:cNvPr id="4" name="Slide Number Placeholder 3">
            <a:extLst>
              <a:ext uri="{FF2B5EF4-FFF2-40B4-BE49-F238E27FC236}">
                <a16:creationId xmlns:a16="http://schemas.microsoft.com/office/drawing/2014/main" id="{16BCADB0-3B71-4A12-A46F-E1AB3B8743DB}"/>
              </a:ext>
            </a:extLst>
          </p:cNvPr>
          <p:cNvSpPr>
            <a:spLocks noGrp="1"/>
          </p:cNvSpPr>
          <p:nvPr>
            <p:ph type="sldNum" sz="quarter" idx="10"/>
          </p:nvPr>
        </p:nvSpPr>
        <p:spPr/>
        <p:txBody>
          <a:bodyPr/>
          <a:lstStyle/>
          <a:p>
            <a:fld id="{DAEBE78A-56B9-48B4-AB1A-9EB87ABE874B}" type="slidenum">
              <a:rPr lang="en-US" smtClean="0"/>
              <a:pPr/>
              <a:t>84</a:t>
            </a:fld>
            <a:endParaRPr lang="en-US"/>
          </a:p>
        </p:txBody>
      </p:sp>
      <p:pic>
        <p:nvPicPr>
          <p:cNvPr id="9" name="Picture 8" descr="Screen Clipping">
            <a:extLst>
              <a:ext uri="{FF2B5EF4-FFF2-40B4-BE49-F238E27FC236}">
                <a16:creationId xmlns:a16="http://schemas.microsoft.com/office/drawing/2014/main" id="{82D1ECC6-8216-478E-A1AB-2256C6490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160" y="1548429"/>
            <a:ext cx="6928520" cy="4738815"/>
          </a:xfrm>
          <a:prstGeom prst="rect">
            <a:avLst/>
          </a:prstGeom>
        </p:spPr>
      </p:pic>
    </p:spTree>
    <p:custDataLst>
      <p:tags r:id="rId1"/>
    </p:custDataLst>
    <p:extLst>
      <p:ext uri="{BB962C8B-B14F-4D97-AF65-F5344CB8AC3E}">
        <p14:creationId xmlns:p14="http://schemas.microsoft.com/office/powerpoint/2010/main" val="2957724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5DEC-BE56-402E-B8EA-AFACAF5B0145}"/>
              </a:ext>
            </a:extLst>
          </p:cNvPr>
          <p:cNvSpPr>
            <a:spLocks noGrp="1"/>
          </p:cNvSpPr>
          <p:nvPr>
            <p:ph type="title"/>
          </p:nvPr>
        </p:nvSpPr>
        <p:spPr>
          <a:xfrm>
            <a:off x="378618" y="304800"/>
            <a:ext cx="8386764" cy="646331"/>
          </a:xfrm>
        </p:spPr>
        <p:txBody>
          <a:bodyPr/>
          <a:lstStyle/>
          <a:p>
            <a:pPr algn="ctr"/>
            <a:r>
              <a:rPr lang="en-US" b="1" dirty="0"/>
              <a:t>PROCTOR TRAINING</a:t>
            </a:r>
            <a:endParaRPr lang="en-US" dirty="0"/>
          </a:p>
        </p:txBody>
      </p:sp>
      <p:sp>
        <p:nvSpPr>
          <p:cNvPr id="3" name="Content Placeholder 2">
            <a:extLst>
              <a:ext uri="{FF2B5EF4-FFF2-40B4-BE49-F238E27FC236}">
                <a16:creationId xmlns:a16="http://schemas.microsoft.com/office/drawing/2014/main" id="{D5031C8F-1896-4007-A5DD-B84E24DAFA56}"/>
              </a:ext>
            </a:extLst>
          </p:cNvPr>
          <p:cNvSpPr>
            <a:spLocks noGrp="1"/>
          </p:cNvSpPr>
          <p:nvPr>
            <p:ph idx="1"/>
          </p:nvPr>
        </p:nvSpPr>
        <p:spPr/>
        <p:txBody>
          <a:bodyPr/>
          <a:lstStyle/>
          <a:p>
            <a:r>
              <a:rPr lang="en-US" dirty="0"/>
              <a:t>Instructor(s) – A person who is a minimum of a NC Instructor 1 and has been qualified to teach in the subject area being offered</a:t>
            </a:r>
          </a:p>
          <a:p>
            <a:endParaRPr lang="en-US" dirty="0"/>
          </a:p>
          <a:p>
            <a:r>
              <a:rPr lang="en-US" dirty="0"/>
              <a:t>Proctor(s) – A person who is a minimum of a NC Instructor 2 and has completed an additional qualification to become a recognized NCFRC Proctor and has had no participation in the class being proctored</a:t>
            </a:r>
          </a:p>
          <a:p>
            <a:pPr lvl="1"/>
            <a:r>
              <a:rPr lang="en-US" sz="1950" dirty="0"/>
              <a:t>Eligible people:</a:t>
            </a:r>
          </a:p>
          <a:p>
            <a:pPr lvl="2"/>
            <a:r>
              <a:rPr lang="en-US" sz="1950" dirty="0"/>
              <a:t>Any Instructor II</a:t>
            </a:r>
          </a:p>
          <a:p>
            <a:pPr lvl="2"/>
            <a:r>
              <a:rPr lang="en-US" sz="1950" dirty="0"/>
              <a:t>School Director</a:t>
            </a:r>
          </a:p>
          <a:p>
            <a:pPr lvl="2"/>
            <a:r>
              <a:rPr lang="en-US" sz="1950" dirty="0"/>
              <a:t>Testing Coordinator; must be affiliated with a delivery agency</a:t>
            </a:r>
          </a:p>
          <a:p>
            <a:endParaRPr lang="en-US" dirty="0"/>
          </a:p>
        </p:txBody>
      </p:sp>
      <p:sp>
        <p:nvSpPr>
          <p:cNvPr id="4" name="Slide Number Placeholder 3">
            <a:extLst>
              <a:ext uri="{FF2B5EF4-FFF2-40B4-BE49-F238E27FC236}">
                <a16:creationId xmlns:a16="http://schemas.microsoft.com/office/drawing/2014/main" id="{DC66DF3A-EA18-4A75-85FC-53A32CFE362A}"/>
              </a:ext>
            </a:extLst>
          </p:cNvPr>
          <p:cNvSpPr>
            <a:spLocks noGrp="1"/>
          </p:cNvSpPr>
          <p:nvPr>
            <p:ph type="sldNum" sz="quarter" idx="10"/>
          </p:nvPr>
        </p:nvSpPr>
        <p:spPr/>
        <p:txBody>
          <a:bodyPr/>
          <a:lstStyle/>
          <a:p>
            <a:fld id="{DAEBE78A-56B9-48B4-AB1A-9EB87ABE874B}" type="slidenum">
              <a:rPr lang="en-US" smtClean="0"/>
              <a:pPr/>
              <a:t>85</a:t>
            </a:fld>
            <a:endParaRPr lang="en-US"/>
          </a:p>
        </p:txBody>
      </p:sp>
    </p:spTree>
    <p:custDataLst>
      <p:tags r:id="rId1"/>
    </p:custDataLst>
    <p:extLst>
      <p:ext uri="{BB962C8B-B14F-4D97-AF65-F5344CB8AC3E}">
        <p14:creationId xmlns:p14="http://schemas.microsoft.com/office/powerpoint/2010/main" val="31423683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988C-E2B2-4F83-BD2F-2DE2D6186CF0}"/>
              </a:ext>
            </a:extLst>
          </p:cNvPr>
          <p:cNvSpPr>
            <a:spLocks noGrp="1"/>
          </p:cNvSpPr>
          <p:nvPr>
            <p:ph type="title"/>
          </p:nvPr>
        </p:nvSpPr>
        <p:spPr>
          <a:xfrm>
            <a:off x="380999" y="304800"/>
            <a:ext cx="8382002" cy="646331"/>
          </a:xfrm>
        </p:spPr>
        <p:txBody>
          <a:bodyPr/>
          <a:lstStyle/>
          <a:p>
            <a:pPr algn="ctr"/>
            <a:r>
              <a:rPr lang="en-US" b="1" dirty="0"/>
              <a:t>PROCTOR TRAINING</a:t>
            </a:r>
            <a:endParaRPr lang="en-US" dirty="0"/>
          </a:p>
        </p:txBody>
      </p:sp>
      <p:sp>
        <p:nvSpPr>
          <p:cNvPr id="3" name="Content Placeholder 2">
            <a:extLst>
              <a:ext uri="{FF2B5EF4-FFF2-40B4-BE49-F238E27FC236}">
                <a16:creationId xmlns:a16="http://schemas.microsoft.com/office/drawing/2014/main" id="{232573B9-1298-4E91-9F53-4237DB166089}"/>
              </a:ext>
            </a:extLst>
          </p:cNvPr>
          <p:cNvSpPr>
            <a:spLocks noGrp="1"/>
          </p:cNvSpPr>
          <p:nvPr>
            <p:ph idx="1"/>
          </p:nvPr>
        </p:nvSpPr>
        <p:spPr/>
        <p:txBody>
          <a:bodyPr/>
          <a:lstStyle/>
          <a:p>
            <a:r>
              <a:rPr lang="en-US" dirty="0"/>
              <a:t>Must be at least an Instructor 2</a:t>
            </a:r>
          </a:p>
          <a:p>
            <a:r>
              <a:rPr lang="en-US" dirty="0"/>
              <a:t>If not an Instructor 2, designated by name, by a delivery agency, to be a testing coordinator </a:t>
            </a:r>
          </a:p>
          <a:p>
            <a:r>
              <a:rPr lang="en-US" dirty="0"/>
              <a:t>Take the proctor training offered by OSFM</a:t>
            </a:r>
          </a:p>
        </p:txBody>
      </p:sp>
      <p:sp>
        <p:nvSpPr>
          <p:cNvPr id="4" name="Slide Number Placeholder 3">
            <a:extLst>
              <a:ext uri="{FF2B5EF4-FFF2-40B4-BE49-F238E27FC236}">
                <a16:creationId xmlns:a16="http://schemas.microsoft.com/office/drawing/2014/main" id="{3F1C7BC3-3088-4BDE-B265-C792303F1EAA}"/>
              </a:ext>
            </a:extLst>
          </p:cNvPr>
          <p:cNvSpPr>
            <a:spLocks noGrp="1"/>
          </p:cNvSpPr>
          <p:nvPr>
            <p:ph type="sldNum" sz="quarter" idx="10"/>
          </p:nvPr>
        </p:nvSpPr>
        <p:spPr/>
        <p:txBody>
          <a:bodyPr/>
          <a:lstStyle/>
          <a:p>
            <a:fld id="{DAEBE78A-56B9-48B4-AB1A-9EB87ABE874B}" type="slidenum">
              <a:rPr lang="en-US" smtClean="0"/>
              <a:pPr/>
              <a:t>86</a:t>
            </a:fld>
            <a:endParaRPr lang="en-US"/>
          </a:p>
        </p:txBody>
      </p:sp>
    </p:spTree>
    <p:custDataLst>
      <p:tags r:id="rId1"/>
    </p:custDataLst>
    <p:extLst>
      <p:ext uri="{BB962C8B-B14F-4D97-AF65-F5344CB8AC3E}">
        <p14:creationId xmlns:p14="http://schemas.microsoft.com/office/powerpoint/2010/main" val="40289419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304800"/>
            <a:ext cx="8458202" cy="646331"/>
          </a:xfrm>
        </p:spPr>
        <p:txBody>
          <a:bodyPr/>
          <a:lstStyle/>
          <a:p>
            <a:pPr algn="ctr"/>
            <a:r>
              <a:rPr lang="en-US" b="1" dirty="0"/>
              <a:t>PROCTOR TRAINING</a:t>
            </a:r>
            <a:endParaRPr lang="en-US" dirty="0"/>
          </a:p>
        </p:txBody>
      </p:sp>
      <p:sp>
        <p:nvSpPr>
          <p:cNvPr id="3" name="Content Placeholder 2"/>
          <p:cNvSpPr>
            <a:spLocks noGrp="1"/>
          </p:cNvSpPr>
          <p:nvPr>
            <p:ph idx="1"/>
          </p:nvPr>
        </p:nvSpPr>
        <p:spPr/>
        <p:txBody>
          <a:bodyPr/>
          <a:lstStyle/>
          <a:p>
            <a:r>
              <a:rPr lang="en-US" dirty="0"/>
              <a:t>Packet should be sealed / secured</a:t>
            </a:r>
          </a:p>
          <a:p>
            <a:r>
              <a:rPr lang="en-US" dirty="0"/>
              <a:t>Packet should have the </a:t>
            </a:r>
            <a:r>
              <a:rPr lang="en-US" b="1" u="sng" dirty="0"/>
              <a:t>test date </a:t>
            </a:r>
            <a:r>
              <a:rPr lang="en-US" dirty="0"/>
              <a:t>and </a:t>
            </a:r>
            <a:r>
              <a:rPr lang="en-US" b="1" u="sng" dirty="0"/>
              <a:t>time</a:t>
            </a:r>
            <a:r>
              <a:rPr lang="en-US" dirty="0"/>
              <a:t> clearly marked</a:t>
            </a:r>
          </a:p>
          <a:p>
            <a:r>
              <a:rPr lang="en-US" dirty="0"/>
              <a:t>Have all skills been completed prior to written testing?</a:t>
            </a:r>
          </a:p>
          <a:p>
            <a:pPr lvl="1"/>
            <a:r>
              <a:rPr lang="en-US" sz="1950" dirty="0"/>
              <a:t>Everyone must pass 100% of the skills</a:t>
            </a:r>
          </a:p>
          <a:p>
            <a:r>
              <a:rPr lang="en-US" dirty="0"/>
              <a:t>Skills sheet needs to be completed and signed off by the </a:t>
            </a:r>
            <a:r>
              <a:rPr lang="en-US" b="1" u="sng" dirty="0"/>
              <a:t>instructor</a:t>
            </a:r>
          </a:p>
          <a:p>
            <a:r>
              <a:rPr lang="en-US" dirty="0"/>
              <a:t>Check </a:t>
            </a:r>
            <a:r>
              <a:rPr lang="en-US" b="1" u="sng" dirty="0"/>
              <a:t>ALL</a:t>
            </a:r>
            <a:r>
              <a:rPr lang="en-US" dirty="0"/>
              <a:t> identification cards of students present</a:t>
            </a:r>
          </a:p>
          <a:p>
            <a:r>
              <a:rPr lang="en-US" dirty="0"/>
              <a:t>Proctor signs skills sheet in appropriate space</a:t>
            </a:r>
          </a:p>
          <a:p>
            <a:r>
              <a:rPr lang="en-US" dirty="0"/>
              <a:t>Read Checklist for Testing before administering test</a:t>
            </a:r>
          </a:p>
          <a:p>
            <a:endParaRPr lang="en-US" dirty="0"/>
          </a:p>
        </p:txBody>
      </p:sp>
      <p:sp>
        <p:nvSpPr>
          <p:cNvPr id="4" name="Slide Number Placeholder 3"/>
          <p:cNvSpPr>
            <a:spLocks noGrp="1"/>
          </p:cNvSpPr>
          <p:nvPr>
            <p:ph type="sldNum" sz="quarter" idx="10"/>
          </p:nvPr>
        </p:nvSpPr>
        <p:spPr/>
        <p:txBody>
          <a:bodyPr/>
          <a:lstStyle/>
          <a:p>
            <a:fld id="{DAEBE78A-56B9-48B4-AB1A-9EB87ABE874B}" type="slidenum">
              <a:rPr lang="en-US" smtClean="0"/>
              <a:pPr/>
              <a:t>87</a:t>
            </a:fld>
            <a:endParaRPr lang="en-US"/>
          </a:p>
        </p:txBody>
      </p:sp>
    </p:spTree>
    <p:custDataLst>
      <p:tags r:id="rId1"/>
    </p:custDataLst>
    <p:extLst>
      <p:ext uri="{BB962C8B-B14F-4D97-AF65-F5344CB8AC3E}">
        <p14:creationId xmlns:p14="http://schemas.microsoft.com/office/powerpoint/2010/main" val="593321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813-755F-403A-840B-6DC8F6462875}"/>
              </a:ext>
            </a:extLst>
          </p:cNvPr>
          <p:cNvSpPr>
            <a:spLocks noGrp="1"/>
          </p:cNvSpPr>
          <p:nvPr>
            <p:ph type="title"/>
          </p:nvPr>
        </p:nvSpPr>
        <p:spPr>
          <a:xfrm>
            <a:off x="576879" y="304800"/>
            <a:ext cx="7990242" cy="646331"/>
          </a:xfrm>
        </p:spPr>
        <p:txBody>
          <a:bodyPr/>
          <a:lstStyle/>
          <a:p>
            <a:pPr algn="ctr"/>
            <a:r>
              <a:rPr lang="en-US" b="1" dirty="0"/>
              <a:t>PROCTOR TRAINING</a:t>
            </a:r>
            <a:endParaRPr lang="en-US" dirty="0"/>
          </a:p>
        </p:txBody>
      </p:sp>
      <p:sp>
        <p:nvSpPr>
          <p:cNvPr id="4" name="Slide Number Placeholder 3">
            <a:extLst>
              <a:ext uri="{FF2B5EF4-FFF2-40B4-BE49-F238E27FC236}">
                <a16:creationId xmlns:a16="http://schemas.microsoft.com/office/drawing/2014/main" id="{4864DD5F-C636-499D-A65B-499DF8F34C79}"/>
              </a:ext>
            </a:extLst>
          </p:cNvPr>
          <p:cNvSpPr>
            <a:spLocks noGrp="1"/>
          </p:cNvSpPr>
          <p:nvPr>
            <p:ph type="sldNum" sz="quarter" idx="10"/>
          </p:nvPr>
        </p:nvSpPr>
        <p:spPr/>
        <p:txBody>
          <a:bodyPr/>
          <a:lstStyle/>
          <a:p>
            <a:fld id="{DAEBE78A-56B9-48B4-AB1A-9EB87ABE874B}" type="slidenum">
              <a:rPr lang="en-US" smtClean="0"/>
              <a:pPr/>
              <a:t>88</a:t>
            </a:fld>
            <a:endParaRPr lang="en-US"/>
          </a:p>
        </p:txBody>
      </p:sp>
      <p:pic>
        <p:nvPicPr>
          <p:cNvPr id="9" name="Picture 8">
            <a:extLst>
              <a:ext uri="{FF2B5EF4-FFF2-40B4-BE49-F238E27FC236}">
                <a16:creationId xmlns:a16="http://schemas.microsoft.com/office/drawing/2014/main" id="{B4FFB5F1-989D-4D57-AEB8-646D95768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82" y="797167"/>
            <a:ext cx="6601746" cy="4458322"/>
          </a:xfrm>
          <a:prstGeom prst="rect">
            <a:avLst/>
          </a:prstGeom>
        </p:spPr>
      </p:pic>
      <p:pic>
        <p:nvPicPr>
          <p:cNvPr id="11" name="Picture 10">
            <a:extLst>
              <a:ext uri="{FF2B5EF4-FFF2-40B4-BE49-F238E27FC236}">
                <a16:creationId xmlns:a16="http://schemas.microsoft.com/office/drawing/2014/main" id="{5F2387BA-EC2A-42B7-B522-D8E178AD1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160" y="5025790"/>
            <a:ext cx="6554115" cy="1695687"/>
          </a:xfrm>
          <a:prstGeom prst="rect">
            <a:avLst/>
          </a:prstGeom>
        </p:spPr>
      </p:pic>
    </p:spTree>
    <p:custDataLst>
      <p:tags r:id="rId1"/>
    </p:custDataLst>
    <p:extLst>
      <p:ext uri="{BB962C8B-B14F-4D97-AF65-F5344CB8AC3E}">
        <p14:creationId xmlns:p14="http://schemas.microsoft.com/office/powerpoint/2010/main" val="21098379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A993-3D19-4258-B543-004F62121BA1}"/>
              </a:ext>
            </a:extLst>
          </p:cNvPr>
          <p:cNvSpPr>
            <a:spLocks noGrp="1"/>
          </p:cNvSpPr>
          <p:nvPr>
            <p:ph type="title"/>
          </p:nvPr>
        </p:nvSpPr>
        <p:spPr>
          <a:xfrm>
            <a:off x="457200" y="304800"/>
            <a:ext cx="8109921" cy="646331"/>
          </a:xfrm>
        </p:spPr>
        <p:txBody>
          <a:bodyPr/>
          <a:lstStyle/>
          <a:p>
            <a:pPr algn="ctr"/>
            <a:r>
              <a:rPr lang="en-US" b="1" dirty="0"/>
              <a:t>PROCTOR TRAINING</a:t>
            </a:r>
            <a:endParaRPr lang="en-US" dirty="0"/>
          </a:p>
        </p:txBody>
      </p:sp>
      <p:sp>
        <p:nvSpPr>
          <p:cNvPr id="3" name="Content Placeholder 2">
            <a:extLst>
              <a:ext uri="{FF2B5EF4-FFF2-40B4-BE49-F238E27FC236}">
                <a16:creationId xmlns:a16="http://schemas.microsoft.com/office/drawing/2014/main" id="{4D61C171-765B-45FA-9293-2792F108E90E}"/>
              </a:ext>
            </a:extLst>
          </p:cNvPr>
          <p:cNvSpPr>
            <a:spLocks noGrp="1"/>
          </p:cNvSpPr>
          <p:nvPr>
            <p:ph idx="1"/>
          </p:nvPr>
        </p:nvSpPr>
        <p:spPr/>
        <p:txBody>
          <a:bodyPr/>
          <a:lstStyle/>
          <a:p>
            <a:r>
              <a:rPr lang="en-US" dirty="0"/>
              <a:t>Reasonable Accommodations</a:t>
            </a:r>
          </a:p>
          <a:p>
            <a:pPr lvl="1"/>
            <a:r>
              <a:rPr lang="en-US" sz="1950" dirty="0"/>
              <a:t>Verbal tests</a:t>
            </a:r>
          </a:p>
          <a:p>
            <a:pPr lvl="1"/>
            <a:r>
              <a:rPr lang="en-US" sz="1950" dirty="0"/>
              <a:t>Extended time beyond the 60 seconds per question guideline</a:t>
            </a:r>
          </a:p>
          <a:p>
            <a:pPr lvl="1"/>
            <a:r>
              <a:rPr lang="en-US" sz="1950" dirty="0"/>
              <a:t>Providing a distraction free environment with an extra proctor</a:t>
            </a:r>
          </a:p>
          <a:p>
            <a:pPr lvl="1"/>
            <a:r>
              <a:rPr lang="en-US" sz="1950" dirty="0"/>
              <a:t>Provide test up to 36 font print for visually impaired candidate</a:t>
            </a:r>
          </a:p>
          <a:p>
            <a:endParaRPr lang="en-US" dirty="0"/>
          </a:p>
          <a:p>
            <a:endParaRPr lang="en-US" dirty="0"/>
          </a:p>
        </p:txBody>
      </p:sp>
      <p:sp>
        <p:nvSpPr>
          <p:cNvPr id="4" name="Slide Number Placeholder 3">
            <a:extLst>
              <a:ext uri="{FF2B5EF4-FFF2-40B4-BE49-F238E27FC236}">
                <a16:creationId xmlns:a16="http://schemas.microsoft.com/office/drawing/2014/main" id="{CA632E7E-EEE2-4153-8837-84EDE1C255DB}"/>
              </a:ext>
            </a:extLst>
          </p:cNvPr>
          <p:cNvSpPr>
            <a:spLocks noGrp="1"/>
          </p:cNvSpPr>
          <p:nvPr>
            <p:ph type="sldNum" sz="quarter" idx="10"/>
          </p:nvPr>
        </p:nvSpPr>
        <p:spPr/>
        <p:txBody>
          <a:bodyPr/>
          <a:lstStyle/>
          <a:p>
            <a:fld id="{DAEBE78A-56B9-48B4-AB1A-9EB87ABE874B}" type="slidenum">
              <a:rPr lang="en-US" smtClean="0"/>
              <a:pPr/>
              <a:t>89</a:t>
            </a:fld>
            <a:endParaRPr lang="en-US"/>
          </a:p>
        </p:txBody>
      </p:sp>
    </p:spTree>
    <p:custDataLst>
      <p:tags r:id="rId1"/>
    </p:custDataLst>
    <p:extLst>
      <p:ext uri="{BB962C8B-B14F-4D97-AF65-F5344CB8AC3E}">
        <p14:creationId xmlns:p14="http://schemas.microsoft.com/office/powerpoint/2010/main" val="45340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160"/>
            <a:ext cx="8610602" cy="646331"/>
          </a:xfrm>
        </p:spPr>
        <p:txBody>
          <a:bodyPr/>
          <a:lstStyle/>
          <a:p>
            <a:pPr algn="ctr"/>
            <a:r>
              <a:rPr lang="en-US" b="1" dirty="0"/>
              <a:t>CERTIFICATION BOARD</a:t>
            </a:r>
            <a:endParaRPr lang="en-US" dirty="0"/>
          </a:p>
        </p:txBody>
      </p:sp>
      <p:sp>
        <p:nvSpPr>
          <p:cNvPr id="3" name="Content Placeholder 2"/>
          <p:cNvSpPr>
            <a:spLocks noGrp="1"/>
          </p:cNvSpPr>
          <p:nvPr>
            <p:ph idx="1"/>
          </p:nvPr>
        </p:nvSpPr>
        <p:spPr/>
        <p:txBody>
          <a:bodyPr>
            <a:normAutofit/>
          </a:bodyPr>
          <a:lstStyle/>
          <a:p>
            <a:r>
              <a:rPr lang="en-US" dirty="0"/>
              <a:t>Board of peers</a:t>
            </a:r>
          </a:p>
          <a:p>
            <a:r>
              <a:rPr lang="en-US" dirty="0"/>
              <a:t>Represent the following agencies (13 total):</a:t>
            </a:r>
          </a:p>
          <a:p>
            <a:pPr lvl="1"/>
            <a:r>
              <a:rPr lang="en-US" sz="1950" dirty="0"/>
              <a:t>State Firefighter’s Association (2)</a:t>
            </a:r>
          </a:p>
          <a:p>
            <a:pPr lvl="1"/>
            <a:r>
              <a:rPr lang="en-US" sz="1950" dirty="0"/>
              <a:t>Society of Fire Rescue Instructors</a:t>
            </a:r>
          </a:p>
          <a:p>
            <a:pPr lvl="1"/>
            <a:r>
              <a:rPr lang="en-US" sz="1950" dirty="0"/>
              <a:t>Association of Rescue and EMS (4)</a:t>
            </a:r>
          </a:p>
          <a:p>
            <a:pPr lvl="1"/>
            <a:r>
              <a:rPr lang="en-US" sz="1950" dirty="0"/>
              <a:t>Fire Marshal’s Association</a:t>
            </a:r>
          </a:p>
          <a:p>
            <a:pPr lvl="1"/>
            <a:r>
              <a:rPr lang="en-US" sz="1950" dirty="0"/>
              <a:t>Fire &amp; Rescue Commission Chair Appointee</a:t>
            </a:r>
          </a:p>
          <a:p>
            <a:pPr lvl="1"/>
            <a:r>
              <a:rPr lang="en-US" sz="1950" dirty="0"/>
              <a:t>Fire &amp; Rescue Commission Vice-Chair Appointee</a:t>
            </a:r>
          </a:p>
          <a:p>
            <a:pPr lvl="1"/>
            <a:r>
              <a:rPr lang="en-US" sz="1950" dirty="0"/>
              <a:t>Fire Rescue Commission</a:t>
            </a:r>
          </a:p>
          <a:p>
            <a:pPr lvl="1"/>
            <a:r>
              <a:rPr lang="en-US" sz="1950" dirty="0"/>
              <a:t>Community College Fire Rescue Advisory Board</a:t>
            </a:r>
          </a:p>
          <a:p>
            <a:pPr lvl="1"/>
            <a:r>
              <a:rPr lang="en-US" sz="1950" dirty="0"/>
              <a:t>Professional Firefighters and Paramedics </a:t>
            </a:r>
          </a:p>
        </p:txBody>
      </p:sp>
      <p:sp>
        <p:nvSpPr>
          <p:cNvPr id="4" name="Slide Number Placeholder 3"/>
          <p:cNvSpPr>
            <a:spLocks noGrp="1"/>
          </p:cNvSpPr>
          <p:nvPr>
            <p:ph type="sldNum" sz="quarter" idx="10"/>
          </p:nvPr>
        </p:nvSpPr>
        <p:spPr/>
        <p:txBody>
          <a:bodyPr/>
          <a:lstStyle/>
          <a:p>
            <a:fld id="{9CDB7DB6-E8E1-4BBB-96F0-213A7FC90494}" type="slidenum">
              <a:rPr lang="en-US" altLang="en-US" smtClean="0"/>
              <a:pPr/>
              <a:t>9</a:t>
            </a:fld>
            <a:endParaRPr lang="en-US" altLang="en-US"/>
          </a:p>
        </p:txBody>
      </p:sp>
    </p:spTree>
    <p:custDataLst>
      <p:tags r:id="rId1"/>
    </p:custDataLst>
    <p:extLst>
      <p:ext uri="{BB962C8B-B14F-4D97-AF65-F5344CB8AC3E}">
        <p14:creationId xmlns:p14="http://schemas.microsoft.com/office/powerpoint/2010/main" val="42448497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4CEDA4-0BA8-46D1-84F4-8371A43080EF}" type="slidenum">
              <a:rPr lang="en-US" altLang="en-US" sz="1200">
                <a:solidFill>
                  <a:srgbClr val="89BABA"/>
                </a:solidFill>
              </a:rPr>
              <a:pPr/>
              <a:t>90</a:t>
            </a:fld>
            <a:endParaRPr lang="en-US" altLang="en-US" sz="1200">
              <a:solidFill>
                <a:srgbClr val="89BABA"/>
              </a:solidFill>
            </a:endParaRPr>
          </a:p>
        </p:txBody>
      </p:sp>
      <p:pic>
        <p:nvPicPr>
          <p:cNvPr id="7" name="Picture 6">
            <a:extLst>
              <a:ext uri="{FF2B5EF4-FFF2-40B4-BE49-F238E27FC236}">
                <a16:creationId xmlns:a16="http://schemas.microsoft.com/office/drawing/2014/main" id="{2AFF049D-9B6D-409F-94E7-EB1F76882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76200"/>
            <a:ext cx="6248400" cy="6705600"/>
          </a:xfrm>
          <a:prstGeom prst="rect">
            <a:avLst/>
          </a:prstGeom>
        </p:spPr>
      </p:pic>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A993-3D19-4258-B543-004F62121BA1}"/>
              </a:ext>
            </a:extLst>
          </p:cNvPr>
          <p:cNvSpPr>
            <a:spLocks noGrp="1"/>
          </p:cNvSpPr>
          <p:nvPr>
            <p:ph type="title"/>
          </p:nvPr>
        </p:nvSpPr>
        <p:spPr>
          <a:xfrm>
            <a:off x="381000" y="304800"/>
            <a:ext cx="8186121" cy="646331"/>
          </a:xfrm>
        </p:spPr>
        <p:txBody>
          <a:bodyPr/>
          <a:lstStyle/>
          <a:p>
            <a:pPr algn="ctr"/>
            <a:r>
              <a:rPr lang="en-US" b="1" dirty="0"/>
              <a:t>PROCTOR TRAINING</a:t>
            </a:r>
            <a:endParaRPr lang="en-US" dirty="0"/>
          </a:p>
        </p:txBody>
      </p:sp>
      <p:sp>
        <p:nvSpPr>
          <p:cNvPr id="3" name="Content Placeholder 2">
            <a:extLst>
              <a:ext uri="{FF2B5EF4-FFF2-40B4-BE49-F238E27FC236}">
                <a16:creationId xmlns:a16="http://schemas.microsoft.com/office/drawing/2014/main" id="{4D61C171-765B-45FA-9293-2792F108E90E}"/>
              </a:ext>
            </a:extLst>
          </p:cNvPr>
          <p:cNvSpPr>
            <a:spLocks noGrp="1"/>
          </p:cNvSpPr>
          <p:nvPr>
            <p:ph idx="1"/>
          </p:nvPr>
        </p:nvSpPr>
        <p:spPr/>
        <p:txBody>
          <a:bodyPr/>
          <a:lstStyle/>
          <a:p>
            <a:r>
              <a:rPr lang="en-US" dirty="0"/>
              <a:t>Collect all testing materials</a:t>
            </a:r>
          </a:p>
          <a:p>
            <a:r>
              <a:rPr lang="en-US" dirty="0"/>
              <a:t>Reseal packet</a:t>
            </a:r>
          </a:p>
          <a:p>
            <a:r>
              <a:rPr lang="en-US" dirty="0"/>
              <a:t>Return the packet to school director / staff within 72 hours</a:t>
            </a:r>
          </a:p>
        </p:txBody>
      </p:sp>
      <p:sp>
        <p:nvSpPr>
          <p:cNvPr id="4" name="Slide Number Placeholder 3">
            <a:extLst>
              <a:ext uri="{FF2B5EF4-FFF2-40B4-BE49-F238E27FC236}">
                <a16:creationId xmlns:a16="http://schemas.microsoft.com/office/drawing/2014/main" id="{CA632E7E-EEE2-4153-8837-84EDE1C255DB}"/>
              </a:ext>
            </a:extLst>
          </p:cNvPr>
          <p:cNvSpPr>
            <a:spLocks noGrp="1"/>
          </p:cNvSpPr>
          <p:nvPr>
            <p:ph type="sldNum" sz="quarter" idx="10"/>
          </p:nvPr>
        </p:nvSpPr>
        <p:spPr/>
        <p:txBody>
          <a:bodyPr/>
          <a:lstStyle/>
          <a:p>
            <a:fld id="{DAEBE78A-56B9-48B4-AB1A-9EB87ABE874B}" type="slidenum">
              <a:rPr lang="en-US" smtClean="0"/>
              <a:pPr/>
              <a:t>91</a:t>
            </a:fld>
            <a:endParaRPr lang="en-US"/>
          </a:p>
        </p:txBody>
      </p:sp>
    </p:spTree>
    <p:custDataLst>
      <p:tags r:id="rId1"/>
    </p:custDataLst>
    <p:extLst>
      <p:ext uri="{BB962C8B-B14F-4D97-AF65-F5344CB8AC3E}">
        <p14:creationId xmlns:p14="http://schemas.microsoft.com/office/powerpoint/2010/main" val="6351816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A993-3D19-4258-B543-004F62121BA1}"/>
              </a:ext>
            </a:extLst>
          </p:cNvPr>
          <p:cNvSpPr>
            <a:spLocks noGrp="1"/>
          </p:cNvSpPr>
          <p:nvPr>
            <p:ph type="title"/>
          </p:nvPr>
        </p:nvSpPr>
        <p:spPr>
          <a:xfrm>
            <a:off x="381000" y="304800"/>
            <a:ext cx="8186121" cy="646331"/>
          </a:xfrm>
        </p:spPr>
        <p:txBody>
          <a:bodyPr/>
          <a:lstStyle/>
          <a:p>
            <a:pPr algn="ctr"/>
            <a:r>
              <a:rPr lang="en-US" b="1" dirty="0"/>
              <a:t>TRENDING MISTAKES / ISSUES</a:t>
            </a:r>
            <a:endParaRPr lang="en-US" dirty="0"/>
          </a:p>
        </p:txBody>
      </p:sp>
      <p:sp>
        <p:nvSpPr>
          <p:cNvPr id="3" name="Content Placeholder 2">
            <a:extLst>
              <a:ext uri="{FF2B5EF4-FFF2-40B4-BE49-F238E27FC236}">
                <a16:creationId xmlns:a16="http://schemas.microsoft.com/office/drawing/2014/main" id="{4D61C171-765B-45FA-9293-2792F108E90E}"/>
              </a:ext>
            </a:extLst>
          </p:cNvPr>
          <p:cNvSpPr>
            <a:spLocks noGrp="1"/>
          </p:cNvSpPr>
          <p:nvPr>
            <p:ph idx="1"/>
          </p:nvPr>
        </p:nvSpPr>
        <p:spPr/>
        <p:txBody>
          <a:bodyPr/>
          <a:lstStyle/>
          <a:p>
            <a:r>
              <a:rPr lang="en-US" dirty="0"/>
              <a:t>Not demonstrating practical skills to students</a:t>
            </a:r>
          </a:p>
          <a:p>
            <a:r>
              <a:rPr lang="en-US" dirty="0"/>
              <a:t>Not allowing students time to practice practical skills</a:t>
            </a:r>
          </a:p>
          <a:p>
            <a:r>
              <a:rPr lang="en-US" dirty="0"/>
              <a:t>Not reading instructor statement before practical skills evaluation</a:t>
            </a:r>
          </a:p>
          <a:p>
            <a:r>
              <a:rPr lang="en-US" dirty="0"/>
              <a:t>Not having skills sheet with you while testing</a:t>
            </a:r>
          </a:p>
          <a:p>
            <a:r>
              <a:rPr lang="en-US" dirty="0"/>
              <a:t>Conducting written exams prior to time scheduled</a:t>
            </a:r>
          </a:p>
          <a:p>
            <a:r>
              <a:rPr lang="en-US" dirty="0"/>
              <a:t>Not </a:t>
            </a:r>
            <a:r>
              <a:rPr lang="en-US"/>
              <a:t>checking IDs </a:t>
            </a:r>
            <a:r>
              <a:rPr lang="en-US" dirty="0"/>
              <a:t>prior to written test</a:t>
            </a:r>
          </a:p>
          <a:p>
            <a:r>
              <a:rPr lang="en-US" dirty="0"/>
              <a:t>Proctors filling out skills check off sheet</a:t>
            </a:r>
          </a:p>
          <a:p>
            <a:r>
              <a:rPr lang="en-US" dirty="0"/>
              <a:t>Students filling out skill books </a:t>
            </a:r>
          </a:p>
          <a:p>
            <a:r>
              <a:rPr lang="en-US" dirty="0"/>
              <a:t>Testing too early</a:t>
            </a:r>
          </a:p>
        </p:txBody>
      </p:sp>
      <p:sp>
        <p:nvSpPr>
          <p:cNvPr id="4" name="Slide Number Placeholder 3">
            <a:extLst>
              <a:ext uri="{FF2B5EF4-FFF2-40B4-BE49-F238E27FC236}">
                <a16:creationId xmlns:a16="http://schemas.microsoft.com/office/drawing/2014/main" id="{CA632E7E-EEE2-4153-8837-84EDE1C255DB}"/>
              </a:ext>
            </a:extLst>
          </p:cNvPr>
          <p:cNvSpPr>
            <a:spLocks noGrp="1"/>
          </p:cNvSpPr>
          <p:nvPr>
            <p:ph type="sldNum" sz="quarter" idx="10"/>
          </p:nvPr>
        </p:nvSpPr>
        <p:spPr/>
        <p:txBody>
          <a:bodyPr/>
          <a:lstStyle/>
          <a:p>
            <a:fld id="{DAEBE78A-56B9-48B4-AB1A-9EB87ABE874B}" type="slidenum">
              <a:rPr lang="en-US" smtClean="0"/>
              <a:pPr/>
              <a:t>92</a:t>
            </a:fld>
            <a:endParaRPr lang="en-US"/>
          </a:p>
        </p:txBody>
      </p:sp>
    </p:spTree>
    <p:custDataLst>
      <p:tags r:id="rId1"/>
    </p:custDataLst>
    <p:extLst>
      <p:ext uri="{BB962C8B-B14F-4D97-AF65-F5344CB8AC3E}">
        <p14:creationId xmlns:p14="http://schemas.microsoft.com/office/powerpoint/2010/main" val="20505629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 up of a pack of cigarettes&#10;&#10;Description automatically generated with medium confidence">
            <a:extLst>
              <a:ext uri="{FF2B5EF4-FFF2-40B4-BE49-F238E27FC236}">
                <a16:creationId xmlns:a16="http://schemas.microsoft.com/office/drawing/2014/main" id="{6DF2298A-9864-43B7-8727-8433ECAE4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672367"/>
            <a:ext cx="4445000" cy="3238500"/>
          </a:xfrm>
          <a:prstGeom prst="rect">
            <a:avLst/>
          </a:prstGeom>
        </p:spPr>
      </p:pic>
      <p:pic>
        <p:nvPicPr>
          <p:cNvPr id="8" name="Picture 7" descr="A picture containing tree, ground, outdoor, stone&#10;&#10;Description automatically generated">
            <a:extLst>
              <a:ext uri="{FF2B5EF4-FFF2-40B4-BE49-F238E27FC236}">
                <a16:creationId xmlns:a16="http://schemas.microsoft.com/office/drawing/2014/main" id="{206EFB68-A62D-443A-9049-FF5CD765E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10033">
            <a:off x="4557575" y="4280159"/>
            <a:ext cx="2953660" cy="2057719"/>
          </a:xfrm>
          <a:prstGeom prst="rect">
            <a:avLst/>
          </a:prstGeom>
        </p:spPr>
      </p:pic>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a:t>
            </a:r>
            <a:endParaRPr lang="en-US" dirty="0"/>
          </a:p>
        </p:txBody>
      </p:sp>
      <p:pic>
        <p:nvPicPr>
          <p:cNvPr id="6" name="Content Placeholder 5" descr="A picture containing weapon, smoke, missile, rocket&#10;&#10;Description automatically generated">
            <a:extLst>
              <a:ext uri="{FF2B5EF4-FFF2-40B4-BE49-F238E27FC236}">
                <a16:creationId xmlns:a16="http://schemas.microsoft.com/office/drawing/2014/main" id="{22DFCAF0-6942-4415-A0D6-E590D8A66AD8}"/>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20800354">
            <a:off x="422487" y="1224143"/>
            <a:ext cx="3939164" cy="2142454"/>
          </a:xfrm>
        </p:spPr>
      </p:pic>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93</a:t>
            </a:fld>
            <a:endParaRPr lang="en-US"/>
          </a:p>
        </p:txBody>
      </p:sp>
      <p:pic>
        <p:nvPicPr>
          <p:cNvPr id="10" name="Picture 9" descr="A large explosion at night&#10;&#10;Description automatically generated with low confidence">
            <a:extLst>
              <a:ext uri="{FF2B5EF4-FFF2-40B4-BE49-F238E27FC236}">
                <a16:creationId xmlns:a16="http://schemas.microsoft.com/office/drawing/2014/main" id="{82B8BF0A-A596-4EA8-A532-ECD813126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89117">
            <a:off x="4704847" y="1523063"/>
            <a:ext cx="4086417" cy="2298609"/>
          </a:xfrm>
          <a:prstGeom prst="rect">
            <a:avLst/>
          </a:prstGeom>
        </p:spPr>
      </p:pic>
      <p:pic>
        <p:nvPicPr>
          <p:cNvPr id="5" name="Picture 4" descr="A picture containing tree, outdoor, fire, nature&#10;&#10;Description automatically generated">
            <a:extLst>
              <a:ext uri="{FF2B5EF4-FFF2-40B4-BE49-F238E27FC236}">
                <a16:creationId xmlns:a16="http://schemas.microsoft.com/office/drawing/2014/main" id="{9FA58907-A38B-43FF-B925-0E428818B7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81881">
            <a:off x="553701" y="4282678"/>
            <a:ext cx="3943229" cy="2253274"/>
          </a:xfrm>
          <a:prstGeom prst="rect">
            <a:avLst/>
          </a:prstGeom>
        </p:spPr>
      </p:pic>
    </p:spTree>
    <p:custDataLst>
      <p:tags r:id="rId1"/>
    </p:custDataLst>
    <p:extLst>
      <p:ext uri="{BB962C8B-B14F-4D97-AF65-F5344CB8AC3E}">
        <p14:creationId xmlns:p14="http://schemas.microsoft.com/office/powerpoint/2010/main" val="34255930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General definitions</a:t>
            </a:r>
          </a:p>
          <a:p>
            <a:pPr lvl="1"/>
            <a:r>
              <a:rPr lang="en-US" sz="1950" dirty="0"/>
              <a:t>Live Fire – Any unconfined open flame or device that can propagate fire to the building, structure, or other combustible materials</a:t>
            </a:r>
          </a:p>
          <a:p>
            <a:pPr lvl="1"/>
            <a:r>
              <a:rPr lang="en-US" sz="1950" dirty="0"/>
              <a:t>Structure types </a:t>
            </a:r>
          </a:p>
          <a:p>
            <a:pPr lvl="2"/>
            <a:r>
              <a:rPr lang="en-US" sz="1950" dirty="0"/>
              <a:t>Acquired Structure – A building or structure acquired by the authority having jurisdiction (AHJ) from a property owner for the purpose of conducting live fire training evolutions</a:t>
            </a:r>
          </a:p>
          <a:p>
            <a:pPr lvl="2"/>
            <a:r>
              <a:rPr lang="en-US" sz="1950" dirty="0"/>
              <a:t>Training Structure – A structure specifically designed for conducting live fire training  evolutions on a repetitive basis</a:t>
            </a:r>
          </a:p>
          <a:p>
            <a:pPr lvl="1"/>
            <a:r>
              <a:rPr lang="en-US" sz="1950" dirty="0"/>
              <a:t>Prop – Any prop shall produce live fire as defined by NFPA 1402 – 3.3.22 Live Fire. Any open flame capable of emitting thermal load or toxic by-products of combustion that would necessitate the use of personal protective equipment (PPE)</a:t>
            </a:r>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94</a:t>
            </a:fld>
            <a:endParaRPr lang="en-US"/>
          </a:p>
        </p:txBody>
      </p:sp>
    </p:spTree>
    <p:custDataLst>
      <p:tags r:id="rId1"/>
    </p:custDataLst>
    <p:extLst>
      <p:ext uri="{BB962C8B-B14F-4D97-AF65-F5344CB8AC3E}">
        <p14:creationId xmlns:p14="http://schemas.microsoft.com/office/powerpoint/2010/main" val="17418459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lvl="1"/>
            <a:r>
              <a:rPr lang="en-US" sz="1950" dirty="0"/>
              <a:t>Acquired structure requirements:</a:t>
            </a:r>
          </a:p>
          <a:p>
            <a:pPr lvl="2"/>
            <a:r>
              <a:rPr lang="en-US" sz="1950" dirty="0"/>
              <a:t>Live fire qualified instructor</a:t>
            </a:r>
          </a:p>
          <a:p>
            <a:pPr lvl="2"/>
            <a:r>
              <a:rPr lang="en-US" sz="1950" dirty="0"/>
              <a:t>Notify NC OSFM via Live Fire Registration at least 10 prior to the burn</a:t>
            </a:r>
          </a:p>
          <a:p>
            <a:pPr lvl="2"/>
            <a:r>
              <a:rPr lang="en-US" sz="1950" dirty="0"/>
              <a:t>Acquire all air quality and demolition permits</a:t>
            </a:r>
          </a:p>
          <a:p>
            <a:pPr lvl="2"/>
            <a:r>
              <a:rPr lang="en-US" sz="1950" dirty="0"/>
              <a:t>Report all injuries within 72 hours of the incident</a:t>
            </a:r>
          </a:p>
          <a:p>
            <a:pPr lvl="2"/>
            <a:endParaRPr lang="en-US" sz="1950" dirty="0"/>
          </a:p>
          <a:p>
            <a:pPr lvl="1"/>
            <a:r>
              <a:rPr lang="en-US" sz="1950" dirty="0"/>
              <a:t>Live fire training structure requirements:</a:t>
            </a:r>
          </a:p>
          <a:p>
            <a:pPr lvl="2"/>
            <a:r>
              <a:rPr lang="en-US" sz="1950" dirty="0"/>
              <a:t>Reported to NC OSFM through the delivery agency portal</a:t>
            </a:r>
          </a:p>
          <a:p>
            <a:pPr lvl="2"/>
            <a:r>
              <a:rPr lang="en-US" sz="1950" dirty="0"/>
              <a:t>Use a qualified live fire instructor for that actual live fire training burns</a:t>
            </a:r>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95</a:t>
            </a:fld>
            <a:endParaRPr lang="en-US"/>
          </a:p>
        </p:txBody>
      </p:sp>
    </p:spTree>
    <p:custDataLst>
      <p:tags r:id="rId1"/>
    </p:custDataLst>
    <p:extLst>
      <p:ext uri="{BB962C8B-B14F-4D97-AF65-F5344CB8AC3E}">
        <p14:creationId xmlns:p14="http://schemas.microsoft.com/office/powerpoint/2010/main" val="26224923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96</a:t>
            </a:fld>
            <a:endParaRPr lang="en-US"/>
          </a:p>
        </p:txBody>
      </p:sp>
      <p:pic>
        <p:nvPicPr>
          <p:cNvPr id="13" name="Content Placeholder 12" descr="Graphical user interface, application&#10;&#10;Description automatically generated">
            <a:extLst>
              <a:ext uri="{FF2B5EF4-FFF2-40B4-BE49-F238E27FC236}">
                <a16:creationId xmlns:a16="http://schemas.microsoft.com/office/drawing/2014/main" id="{BA923346-6BFB-4A87-A635-8177B5DA6B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990600"/>
            <a:ext cx="5708650" cy="3168650"/>
          </a:xfrm>
        </p:spPr>
      </p:pic>
      <p:pic>
        <p:nvPicPr>
          <p:cNvPr id="5" name="Picture 4" descr="Qr code&#10;&#10;Description automatically generated">
            <a:extLst>
              <a:ext uri="{FF2B5EF4-FFF2-40B4-BE49-F238E27FC236}">
                <a16:creationId xmlns:a16="http://schemas.microsoft.com/office/drawing/2014/main" id="{51875106-E866-4ECC-9FDD-9DAD0192E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905000"/>
            <a:ext cx="3524250" cy="3562350"/>
          </a:xfrm>
          <a:prstGeom prst="rect">
            <a:avLst/>
          </a:prstGeom>
        </p:spPr>
      </p:pic>
    </p:spTree>
    <p:custDataLst>
      <p:tags r:id="rId1"/>
    </p:custDataLst>
    <p:extLst>
      <p:ext uri="{BB962C8B-B14F-4D97-AF65-F5344CB8AC3E}">
        <p14:creationId xmlns:p14="http://schemas.microsoft.com/office/powerpoint/2010/main" val="11451279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DB62D749-A25D-4E39-B868-E2FCA204F3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025" y="868491"/>
            <a:ext cx="6203950" cy="5532309"/>
          </a:xfrm>
        </p:spPr>
      </p:pic>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97</a:t>
            </a:fld>
            <a:endParaRPr lang="en-US"/>
          </a:p>
        </p:txBody>
      </p:sp>
      <p:sp>
        <p:nvSpPr>
          <p:cNvPr id="8" name="Arrow: Left 7">
            <a:extLst>
              <a:ext uri="{FF2B5EF4-FFF2-40B4-BE49-F238E27FC236}">
                <a16:creationId xmlns:a16="http://schemas.microsoft.com/office/drawing/2014/main" id="{CBFB583F-EAA3-4CA7-B039-70E401D64858}"/>
              </a:ext>
            </a:extLst>
          </p:cNvPr>
          <p:cNvSpPr/>
          <p:nvPr/>
        </p:nvSpPr>
        <p:spPr bwMode="auto">
          <a:xfrm>
            <a:off x="5427409" y="1508123"/>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Arrow: Right 8">
            <a:extLst>
              <a:ext uri="{FF2B5EF4-FFF2-40B4-BE49-F238E27FC236}">
                <a16:creationId xmlns:a16="http://schemas.microsoft.com/office/drawing/2014/main" id="{47E2DDF9-721F-49FC-940E-4520F702F466}"/>
              </a:ext>
            </a:extLst>
          </p:cNvPr>
          <p:cNvSpPr/>
          <p:nvPr/>
        </p:nvSpPr>
        <p:spPr bwMode="auto">
          <a:xfrm>
            <a:off x="404377" y="26670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26029421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QUALIFICATION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pPr marL="0" indent="0">
              <a:buNone/>
            </a:pPr>
            <a:endParaRPr lang="en-US" dirty="0"/>
          </a:p>
          <a:p>
            <a:r>
              <a:rPr lang="en-US" dirty="0"/>
              <a:t>18 years old</a:t>
            </a:r>
          </a:p>
          <a:p>
            <a:r>
              <a:rPr lang="en-US" dirty="0"/>
              <a:t>High school diploma / equivalent</a:t>
            </a:r>
          </a:p>
          <a:p>
            <a:r>
              <a:rPr lang="en-US" dirty="0"/>
              <a:t>Successful completion of all five phases</a:t>
            </a:r>
          </a:p>
          <a:p>
            <a:r>
              <a:rPr lang="en-US" dirty="0"/>
              <a:t>TIMS</a:t>
            </a:r>
          </a:p>
          <a:p>
            <a:r>
              <a:rPr lang="en-US" dirty="0"/>
              <a:t>Fire Service Instructor Level II certified</a:t>
            </a:r>
          </a:p>
          <a:p>
            <a:r>
              <a:rPr lang="en-US" dirty="0"/>
              <a:t>Qualified firefighter instructor for 5 years</a:t>
            </a:r>
          </a:p>
          <a:p>
            <a:r>
              <a:rPr lang="en-US" dirty="0"/>
              <a:t>Current firefighter instructor qualification</a:t>
            </a:r>
          </a:p>
          <a:p>
            <a:r>
              <a:rPr lang="en-US" dirty="0"/>
              <a:t>Participate in the 5-phase qualification process</a:t>
            </a:r>
          </a:p>
          <a:p>
            <a:pPr lvl="1"/>
            <a:r>
              <a:rPr lang="en-US" sz="1950" dirty="0"/>
              <a:t>Complete 100% of practical evolutions</a:t>
            </a:r>
          </a:p>
          <a:p>
            <a:pPr lvl="1"/>
            <a:r>
              <a:rPr lang="en-US" sz="1950" dirty="0"/>
              <a:t>Score 80% or higher on the final written test</a:t>
            </a:r>
          </a:p>
          <a:p>
            <a:pPr lvl="1"/>
            <a:endParaRPr lang="en-US" sz="1950"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98</a:t>
            </a:fld>
            <a:endParaRPr lang="en-US"/>
          </a:p>
        </p:txBody>
      </p:sp>
    </p:spTree>
    <p:custDataLst>
      <p:tags r:id="rId1"/>
    </p:custDataLst>
    <p:extLst>
      <p:ext uri="{BB962C8B-B14F-4D97-AF65-F5344CB8AC3E}">
        <p14:creationId xmlns:p14="http://schemas.microsoft.com/office/powerpoint/2010/main" val="1516448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1992-0D94-4DE3-9B33-068B9FF5239B}"/>
              </a:ext>
            </a:extLst>
          </p:cNvPr>
          <p:cNvSpPr>
            <a:spLocks noGrp="1"/>
          </p:cNvSpPr>
          <p:nvPr>
            <p:ph type="title"/>
          </p:nvPr>
        </p:nvSpPr>
        <p:spPr>
          <a:xfrm>
            <a:off x="381000" y="222160"/>
            <a:ext cx="8534402" cy="646331"/>
          </a:xfrm>
        </p:spPr>
        <p:txBody>
          <a:bodyPr/>
          <a:lstStyle/>
          <a:p>
            <a:pPr algn="ctr"/>
            <a:r>
              <a:rPr lang="en-US" b="1" dirty="0"/>
              <a:t>LIVE FIRE REQUIREMENTS</a:t>
            </a:r>
            <a:endParaRPr lang="en-US" dirty="0"/>
          </a:p>
        </p:txBody>
      </p:sp>
      <p:sp>
        <p:nvSpPr>
          <p:cNvPr id="3" name="Content Placeholder 2">
            <a:extLst>
              <a:ext uri="{FF2B5EF4-FFF2-40B4-BE49-F238E27FC236}">
                <a16:creationId xmlns:a16="http://schemas.microsoft.com/office/drawing/2014/main" id="{F5CB5354-5A36-4CE7-9E3C-A75CA6C6E511}"/>
              </a:ext>
            </a:extLst>
          </p:cNvPr>
          <p:cNvSpPr>
            <a:spLocks noGrp="1"/>
          </p:cNvSpPr>
          <p:nvPr>
            <p:ph idx="1"/>
          </p:nvPr>
        </p:nvSpPr>
        <p:spPr/>
        <p:txBody>
          <a:bodyPr/>
          <a:lstStyle/>
          <a:p>
            <a:r>
              <a:rPr lang="en-US" dirty="0"/>
              <a:t>NFPA 1403 – Live Fire Training</a:t>
            </a:r>
          </a:p>
          <a:p>
            <a:pPr lvl="1"/>
            <a:endParaRPr lang="en-US" sz="1950" dirty="0"/>
          </a:p>
          <a:p>
            <a:pPr lvl="1"/>
            <a:r>
              <a:rPr lang="en-US" sz="1950" dirty="0"/>
              <a:t>Live Fire Instructor and Live Fire Instructor in Charge fall under NFPA 1041</a:t>
            </a:r>
          </a:p>
          <a:p>
            <a:pPr lvl="1"/>
            <a:endParaRPr lang="en-US" sz="1950" dirty="0"/>
          </a:p>
          <a:p>
            <a:pPr lvl="1"/>
            <a:r>
              <a:rPr lang="en-US" sz="1950" dirty="0"/>
              <a:t>To get certified / qualified, 5-phase process</a:t>
            </a:r>
          </a:p>
          <a:p>
            <a:pPr lvl="2"/>
            <a:r>
              <a:rPr lang="en-US" sz="1950" dirty="0"/>
              <a:t>Phase 1 – online in Moodle</a:t>
            </a:r>
          </a:p>
          <a:p>
            <a:pPr lvl="3">
              <a:buSzPct val="75000"/>
              <a:buFont typeface="Wingdings" panose="05000000000000000000" pitchFamily="2" charset="2"/>
              <a:buChar char="§"/>
            </a:pPr>
            <a:r>
              <a:rPr lang="en-US" sz="1950" dirty="0">
                <a:latin typeface="Arial (Body)"/>
              </a:rPr>
              <a:t>Annually, Oct 1 – Dec 31</a:t>
            </a:r>
          </a:p>
          <a:p>
            <a:pPr lvl="2"/>
            <a:r>
              <a:rPr lang="en-US" sz="1950" dirty="0"/>
              <a:t>Phase 2 – face to face course with written test</a:t>
            </a:r>
          </a:p>
          <a:p>
            <a:pPr lvl="2"/>
            <a:r>
              <a:rPr lang="en-US" sz="1950" dirty="0"/>
              <a:t>Phase 3 – start completing your task book</a:t>
            </a:r>
          </a:p>
          <a:p>
            <a:pPr lvl="2"/>
            <a:r>
              <a:rPr lang="en-US" sz="1950" dirty="0"/>
              <a:t>Phase 4 – conducting burns</a:t>
            </a:r>
          </a:p>
          <a:p>
            <a:pPr lvl="2"/>
            <a:r>
              <a:rPr lang="en-US" sz="1950" dirty="0">
                <a:latin typeface="Arial (Body)"/>
              </a:rPr>
              <a:t>Phase 5 – OSFM certified and qualified </a:t>
            </a:r>
          </a:p>
          <a:p>
            <a:pPr lvl="3">
              <a:buSzPct val="75000"/>
              <a:buFont typeface="Wingdings" panose="05000000000000000000" pitchFamily="2" charset="2"/>
              <a:buChar char="§"/>
            </a:pPr>
            <a:r>
              <a:rPr lang="en-US" sz="1950" dirty="0">
                <a:latin typeface="Arial (Body)"/>
              </a:rPr>
              <a:t>Phases 2-5 will be announced on the OSFM Training Scheduler</a:t>
            </a:r>
          </a:p>
          <a:p>
            <a:pPr lvl="1"/>
            <a:endParaRPr lang="en-US" sz="1950" dirty="0"/>
          </a:p>
          <a:p>
            <a:endParaRPr lang="en-US" dirty="0"/>
          </a:p>
        </p:txBody>
      </p:sp>
      <p:sp>
        <p:nvSpPr>
          <p:cNvPr id="4" name="Slide Number Placeholder 3">
            <a:extLst>
              <a:ext uri="{FF2B5EF4-FFF2-40B4-BE49-F238E27FC236}">
                <a16:creationId xmlns:a16="http://schemas.microsoft.com/office/drawing/2014/main" id="{7B3DD0CF-14F0-41BB-BCFD-1E0033A78101}"/>
              </a:ext>
            </a:extLst>
          </p:cNvPr>
          <p:cNvSpPr>
            <a:spLocks noGrp="1"/>
          </p:cNvSpPr>
          <p:nvPr>
            <p:ph type="sldNum" sz="quarter" idx="10"/>
          </p:nvPr>
        </p:nvSpPr>
        <p:spPr/>
        <p:txBody>
          <a:bodyPr/>
          <a:lstStyle/>
          <a:p>
            <a:fld id="{DAEBE78A-56B9-48B4-AB1A-9EB87ABE874B}" type="slidenum">
              <a:rPr lang="en-US" smtClean="0"/>
              <a:pPr/>
              <a:t>99</a:t>
            </a:fld>
            <a:endParaRPr lang="en-US"/>
          </a:p>
        </p:txBody>
      </p:sp>
    </p:spTree>
    <p:custDataLst>
      <p:tags r:id="rId1"/>
    </p:custDataLst>
    <p:extLst>
      <p:ext uri="{BB962C8B-B14F-4D97-AF65-F5344CB8AC3E}">
        <p14:creationId xmlns:p14="http://schemas.microsoft.com/office/powerpoint/2010/main" val="2400198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SFM flame background">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FM flame background" id="{5DD15591-F840-4E2C-B3F7-25C8DA7CEB33}" vid="{7AE81F77-F5BF-47F8-B3A8-085217A14C8D}"/>
    </a:ext>
  </a:extLst>
</a:theme>
</file>

<file path=ppt/theme/theme4.xml><?xml version="1.0" encoding="utf-8"?>
<a:theme xmlns:a="http://schemas.openxmlformats.org/drawingml/2006/main" name="OSFM_2017_Standard">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7" id="{5264EEE4-AF40-4601-9459-F5251A06BDCC}" vid="{118C64A7-FC0C-4CE2-AAAE-63116F9254BB}"/>
    </a:ext>
  </a:extLst>
</a:theme>
</file>

<file path=ppt/theme/theme5.xml><?xml version="1.0" encoding="utf-8"?>
<a:theme xmlns:a="http://schemas.openxmlformats.org/drawingml/2006/main" name="OSFM_Black">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7" id="{5264EEE4-AF40-4601-9459-F5251A06BDCC}" vid="{945CC261-CD45-48AC-B469-64DB8E5D7F07}"/>
    </a:ext>
  </a:extLst>
</a:theme>
</file>

<file path=ppt/theme/theme6.xml><?xml version="1.0" encoding="utf-8"?>
<a:theme xmlns:a="http://schemas.openxmlformats.org/drawingml/2006/main" name="OSFM_ Gold_Titles">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7" id="{5264EEE4-AF40-4601-9459-F5251A06BDCC}" vid="{4CD180C3-B022-43F5-BFA2-A79521604ECE}"/>
    </a:ext>
  </a:extLst>
</a:theme>
</file>

<file path=ppt/theme/theme7.xml><?xml version="1.0" encoding="utf-8"?>
<a:theme xmlns:a="http://schemas.openxmlformats.org/drawingml/2006/main" name="OSFM_Gold">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7" id="{5264EEE4-AF40-4601-9459-F5251A06BDCC}" vid="{3F52A8B3-E84E-4021-BBE1-1539A9D1CA83}"/>
    </a:ext>
  </a:extLst>
</a:theme>
</file>

<file path=ppt/theme/theme8.xml><?xml version="1.0" encoding="utf-8"?>
<a:theme xmlns:a="http://schemas.openxmlformats.org/drawingml/2006/main" name="1_OSFM_Gold">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7" id="{5264EEE4-AF40-4601-9459-F5251A06BDCC}" vid="{3F52A8B3-E84E-4021-BBE1-1539A9D1CA83}"/>
    </a:ext>
  </a:extLst>
</a:theme>
</file>

<file path=ppt/theme/theme9.xml><?xml version="1.0" encoding="utf-8"?>
<a:theme xmlns:a="http://schemas.openxmlformats.org/drawingml/2006/main" name="2_OSFM_Gold">
  <a:themeElements>
    <a:clrScheme name="OSFM - Black">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7" id="{5264EEE4-AF40-4601-9459-F5251A06BDCC}" vid="{3F52A8B3-E84E-4021-BBE1-1539A9D1CA83}"/>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20744</TotalTime>
  <Words>5193</Words>
  <Application>Microsoft Office PowerPoint</Application>
  <PresentationFormat>On-screen Show (4:3)</PresentationFormat>
  <Paragraphs>1018</Paragraphs>
  <Slides>120</Slides>
  <Notes>28</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120</vt:i4>
      </vt:variant>
    </vt:vector>
  </HeadingPairs>
  <TitlesOfParts>
    <vt:vector size="139" baseType="lpstr">
      <vt:lpstr>Times New Roman</vt:lpstr>
      <vt:lpstr>FrnkGothITC Bk BT</vt:lpstr>
      <vt:lpstr>Arial (Body)</vt:lpstr>
      <vt:lpstr>Calibri</vt:lpstr>
      <vt:lpstr>Monotype Sorts</vt:lpstr>
      <vt:lpstr>FrnkGothITC Hv BT</vt:lpstr>
      <vt:lpstr>Century Gothic</vt:lpstr>
      <vt:lpstr>Arial</vt:lpstr>
      <vt:lpstr>Wingdings</vt:lpstr>
      <vt:lpstr>1_Generic (Online)</vt:lpstr>
      <vt:lpstr>2_Generic (Online)</vt:lpstr>
      <vt:lpstr>OSFM flame background</vt:lpstr>
      <vt:lpstr>OSFM_2017_Standard</vt:lpstr>
      <vt:lpstr>OSFM_Black</vt:lpstr>
      <vt:lpstr>OSFM_ Gold_Titles</vt:lpstr>
      <vt:lpstr>OSFM_Gold</vt:lpstr>
      <vt:lpstr>1_OSFM_Gold</vt:lpstr>
      <vt:lpstr>2_OSFM_Gold</vt:lpstr>
      <vt:lpstr>Acrobat Document</vt:lpstr>
      <vt:lpstr>School Director Class  version 7 3-2021</vt:lpstr>
      <vt:lpstr>OBJECTIVES</vt:lpstr>
      <vt:lpstr>Section 1</vt:lpstr>
      <vt:lpstr>NC FIRE RESCUE COMMISSION</vt:lpstr>
      <vt:lpstr>FIRE RESCUE COMMISSION</vt:lpstr>
      <vt:lpstr>FIRE RESCUE COMMISSION</vt:lpstr>
      <vt:lpstr>FIRE RESCUE COMMISSION</vt:lpstr>
      <vt:lpstr>FIRE RESCUE COMMISSION</vt:lpstr>
      <vt:lpstr>CERTIFICATION BOARD</vt:lpstr>
      <vt:lpstr>CERTIFICATION BOARD</vt:lpstr>
      <vt:lpstr>CERTIFICATION BOARD</vt:lpstr>
      <vt:lpstr>CERTIFICATION BOARD</vt:lpstr>
      <vt:lpstr>OFFICE OF STATE FIRE MARSAL</vt:lpstr>
      <vt:lpstr>NC DOI / OSFM SENIOR STAFF</vt:lpstr>
      <vt:lpstr>OSFM ORGANIZATION</vt:lpstr>
      <vt:lpstr>OSFM ENGINEERING </vt:lpstr>
      <vt:lpstr>OSFM PREVENTION</vt:lpstr>
      <vt:lpstr>OSFM PREVENTION</vt:lpstr>
      <vt:lpstr>FIRE RESCUE TRAINING, RATINGS, &amp; GRANTS</vt:lpstr>
      <vt:lpstr>FIRE RESCUE TRAINING, RATINGS, &amp; GRANTS</vt:lpstr>
      <vt:lpstr>FIRE RESCUE TRAINING</vt:lpstr>
      <vt:lpstr>FIRE RESCUE TRAINING</vt:lpstr>
      <vt:lpstr>FIRE RESCUE TRAINING</vt:lpstr>
      <vt:lpstr>OSFM FIRE RESCUE COMMISSION STAFF</vt:lpstr>
      <vt:lpstr>PowerPoint Presentation</vt:lpstr>
      <vt:lpstr>OSFM FIRE RESCUE COMMISSION STAFF</vt:lpstr>
      <vt:lpstr>INDOCTRINATION CLASS</vt:lpstr>
      <vt:lpstr>OSFM FIRE RESCUE COMMISSION STAFF</vt:lpstr>
      <vt:lpstr>ACCREDITATION</vt:lpstr>
      <vt:lpstr>OSFM CONTACT INFORMATION</vt:lpstr>
      <vt:lpstr>Section 2</vt:lpstr>
      <vt:lpstr>WHO IS REQUIRED?</vt:lpstr>
      <vt:lpstr>POLICIES &amp; PROCEDURES</vt:lpstr>
      <vt:lpstr>POLICIES &amp; PROCEDURES</vt:lpstr>
      <vt:lpstr>RESPONSIBILITIES</vt:lpstr>
      <vt:lpstr>SITE VISITS</vt:lpstr>
      <vt:lpstr>OSFM 24 – THE PORTAL</vt:lpstr>
      <vt:lpstr>OSFM 24 – THE PORTAL</vt:lpstr>
      <vt:lpstr>OSFM 24 – THE PORTAL</vt:lpstr>
      <vt:lpstr>OSFM 24 – THE PORTAL – SCHEDULES </vt:lpstr>
      <vt:lpstr>OSFM 24 – THE PORTAL – SCHEDULES</vt:lpstr>
      <vt:lpstr>OSFM 24 – THE PORTAL – SCHEDULES </vt:lpstr>
      <vt:lpstr>OSFM 24 – THE PORTAL – SCHEDULES </vt:lpstr>
      <vt:lpstr>OSFM 24 – THE PORTAL – SCHEDULES </vt:lpstr>
      <vt:lpstr>OSFM 24 – THE PORTAL – SCHEDULES </vt:lpstr>
      <vt:lpstr>OSFM 24 – THE PORTAL – SCHEDULES </vt:lpstr>
      <vt:lpstr>OSFM 24 – THE PORTAL – SCHEDULES </vt:lpstr>
      <vt:lpstr>OSFM 24 – THE PORTAL – SCHEDULES </vt:lpstr>
      <vt:lpstr>OSFM 24 – THE PORTAL – ROSTERS </vt:lpstr>
      <vt:lpstr>OSFM 24 – THE PORTAL – ROSTERS </vt:lpstr>
      <vt:lpstr>OSFM 24 – THE PORTAL – ROSTERS </vt:lpstr>
      <vt:lpstr>OSFM 24 – THE PORTAL – ROSTERS </vt:lpstr>
      <vt:lpstr>OSFM 24 – THE PORTAL – ROSTERS </vt:lpstr>
      <vt:lpstr>OSFM 24 – THE PORTAL – SEARCH </vt:lpstr>
      <vt:lpstr>OSFM 24 – THE PORTAL – SEARCH </vt:lpstr>
      <vt:lpstr>OSFM 24 – THE PORTAL – SEARCH </vt:lpstr>
      <vt:lpstr>OSFM 24 – THE PORTAL – MATERIALS </vt:lpstr>
      <vt:lpstr>OSFM 24 – THE PORTAL – MATERIALS </vt:lpstr>
      <vt:lpstr>OSFM 24 – THE PORTAL – ATTACHMENTS </vt:lpstr>
      <vt:lpstr>OSFM 24 – THE PORTAL – ATTACHMENTS </vt:lpstr>
      <vt:lpstr>COURSE RECORDS</vt:lpstr>
      <vt:lpstr>COURSE RECORDS</vt:lpstr>
      <vt:lpstr>COURSE DELIVERY OPTIONS</vt:lpstr>
      <vt:lpstr>COURSE DELIVERY OPTIONS</vt:lpstr>
      <vt:lpstr>COURSE DELIVERY OPTIONS</vt:lpstr>
      <vt:lpstr>WRITTEN TESTING</vt:lpstr>
      <vt:lpstr>PRACTICAL SKILLS TESTING </vt:lpstr>
      <vt:lpstr>COURSE MATERIALS</vt:lpstr>
      <vt:lpstr>TRAINING PROPS</vt:lpstr>
      <vt:lpstr>MOU’S</vt:lpstr>
      <vt:lpstr>COURSE AUDITS</vt:lpstr>
      <vt:lpstr>INJURY REPORTS</vt:lpstr>
      <vt:lpstr>INSTRUCTOR / PROCTOR</vt:lpstr>
      <vt:lpstr>INSTRUCTOR / PROCTOR</vt:lpstr>
      <vt:lpstr>INSTRUCTOR / PROCTOR</vt:lpstr>
      <vt:lpstr>INSTRUCTOR / PROCTOR</vt:lpstr>
      <vt:lpstr>CERTIFICATION VS QUALIFICATION</vt:lpstr>
      <vt:lpstr>INSTRUCTOR 1 CERTIFICATION</vt:lpstr>
      <vt:lpstr>INSTRUCTOR 2 CERTIFICATION</vt:lpstr>
      <vt:lpstr>QUALIFICATION PROCESS</vt:lpstr>
      <vt:lpstr>QUALIFICATION PROCESS</vt:lpstr>
      <vt:lpstr>QUALIFICATION PROCESS</vt:lpstr>
      <vt:lpstr>QUALIFICATIONS FOR INSTRUCTOR 1</vt:lpstr>
      <vt:lpstr>QUALIFICATIONS FOR INSTRUCTOR 2</vt:lpstr>
      <vt:lpstr>PROCTOR TRAINING</vt:lpstr>
      <vt:lpstr>PROCTOR TRAINING</vt:lpstr>
      <vt:lpstr>PROCTOR TRAINING</vt:lpstr>
      <vt:lpstr>PROCTOR TRAINING</vt:lpstr>
      <vt:lpstr>PROCTOR TRAINING</vt:lpstr>
      <vt:lpstr>PowerPoint Presentation</vt:lpstr>
      <vt:lpstr>PROCTOR TRAINING</vt:lpstr>
      <vt:lpstr>TRENDING MISTAKES / ISSUES</vt:lpstr>
      <vt:lpstr>LIVE FIRE</vt:lpstr>
      <vt:lpstr>LIVE FIRE REQUIREMENTS</vt:lpstr>
      <vt:lpstr>LIVE FIRE REQUIREMENTS</vt:lpstr>
      <vt:lpstr>LIVE FIRE REQUIREMENTS</vt:lpstr>
      <vt:lpstr>LIVE FIRE REQUIREMENTS</vt:lpstr>
      <vt:lpstr>LIVE FIRE QUALIFICATION REQUIREMENTS</vt:lpstr>
      <vt:lpstr>LIVE FIRE REQUIREMENTS</vt:lpstr>
      <vt:lpstr>LIVE FIRE REQUIREMENTS</vt:lpstr>
      <vt:lpstr>LIVE FIRE REQUIREMENTS</vt:lpstr>
      <vt:lpstr>LIVE FIRE REQUIREMENTS</vt:lpstr>
      <vt:lpstr>LIVE FIRE REQUIREMENTS</vt:lpstr>
      <vt:lpstr>LIVE FIRE REQUIREMENTS</vt:lpstr>
      <vt:lpstr>LIVE FIRE REQUIREMENTS</vt:lpstr>
      <vt:lpstr>INFORMATION SHARING</vt:lpstr>
      <vt:lpstr>Section 3</vt:lpstr>
      <vt:lpstr>CASE STUDY #1</vt:lpstr>
      <vt:lpstr>CASE STUDY #2</vt:lpstr>
      <vt:lpstr>CASE STUDY #3</vt:lpstr>
      <vt:lpstr>PRACTICAL SKILL (2013 ED. FF)</vt:lpstr>
      <vt:lpstr>PRACTICAL SKILL (2013 ED. FF)</vt:lpstr>
      <vt:lpstr>PRACTICAL SKILL (2013 ED. FF)</vt:lpstr>
      <vt:lpstr>PRACTICAL SKILL (2019 ED. FF)</vt:lpstr>
      <vt:lpstr>PRACTICAL SKILL (2019 ED. FF)</vt:lpstr>
      <vt:lpstr>Section 4</vt:lpstr>
      <vt:lpstr>PROGRAM CHANGES</vt:lpstr>
      <vt:lpstr>PowerPoint Presentation</vt:lpstr>
      <vt:lpstr>NC SOCIETY OF FIRE RESCUE INSTRUCTORS</vt:lpstr>
      <vt:lpstr>CONTACT INFORMATION</vt:lpstr>
    </vt:vector>
  </TitlesOfParts>
  <Company>NC Dept. of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OSFM PPT Template 1</dc:title>
  <dc:creator>OSFM  RPD</dc:creator>
  <cp:lastModifiedBy>Palmer, Greg</cp:lastModifiedBy>
  <cp:revision>498</cp:revision>
  <cp:lastPrinted>2018-03-22T21:12:48Z</cp:lastPrinted>
  <dcterms:created xsi:type="dcterms:W3CDTF">2001-04-23T19:43:42Z</dcterms:created>
  <dcterms:modified xsi:type="dcterms:W3CDTF">2021-03-29T14:34:18Z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79B739CD-AFC2-4DAA-8431-5674B444B0AA</vt:lpwstr>
  </property>
  <property fmtid="{D5CDD505-2E9C-101B-9397-08002B2CF9AE}" pid="3" name="ArticulatePath">
    <vt:lpwstr>School Director course v6 7-20-2020</vt:lpwstr>
  </property>
</Properties>
</file>