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84" r:id="rId3"/>
    <p:sldId id="257" r:id="rId4"/>
    <p:sldId id="258" r:id="rId5"/>
    <p:sldId id="268" r:id="rId6"/>
    <p:sldId id="259" r:id="rId7"/>
    <p:sldId id="260" r:id="rId8"/>
    <p:sldId id="267" r:id="rId9"/>
    <p:sldId id="261" r:id="rId10"/>
    <p:sldId id="262" r:id="rId11"/>
    <p:sldId id="275" r:id="rId12"/>
    <p:sldId id="265" r:id="rId13"/>
    <p:sldId id="266" r:id="rId14"/>
    <p:sldId id="269" r:id="rId15"/>
    <p:sldId id="273" r:id="rId16"/>
    <p:sldId id="276" r:id="rId17"/>
    <p:sldId id="282" r:id="rId18"/>
    <p:sldId id="283"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autoAdjust="0"/>
    <p:restoredTop sz="94660"/>
  </p:normalViewPr>
  <p:slideViewPr>
    <p:cSldViewPr snapToGrid="0">
      <p:cViewPr varScale="1">
        <p:scale>
          <a:sx n="114" d="100"/>
          <a:sy n="114"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50D3-551B-49D3-A4C9-CD947672F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FDAB4E-4B9E-440F-9F9D-829EB3679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A10FDD-CECD-4F0C-8425-5C6320E02C9C}"/>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5" name="Footer Placeholder 4">
            <a:extLst>
              <a:ext uri="{FF2B5EF4-FFF2-40B4-BE49-F238E27FC236}">
                <a16:creationId xmlns:a16="http://schemas.microsoft.com/office/drawing/2014/main" id="{2B1B6FA3-C3E2-4793-AA8A-860E5B1809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F6CF05-0563-4823-B9B3-C76D80626E9C}"/>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14060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9719-7AF6-440A-BF56-84EA3C2DA9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16CDE-EFFA-4B85-9AD7-580D5ABBC3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074CC-331C-46FE-A53C-D3BF9A0996DC}"/>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5" name="Footer Placeholder 4">
            <a:extLst>
              <a:ext uri="{FF2B5EF4-FFF2-40B4-BE49-F238E27FC236}">
                <a16:creationId xmlns:a16="http://schemas.microsoft.com/office/drawing/2014/main" id="{7F716D2D-F459-410C-A421-BF603A8E50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A9057-8CC6-460A-8D8F-AB527B1375CE}"/>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322592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2713DF-1A2E-46AB-960A-9B17EB19A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87D698-A40B-4F6A-8632-58E2C63093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48C3A-85AE-450D-B6FB-60FCB32ACB5C}"/>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5" name="Footer Placeholder 4">
            <a:extLst>
              <a:ext uri="{FF2B5EF4-FFF2-40B4-BE49-F238E27FC236}">
                <a16:creationId xmlns:a16="http://schemas.microsoft.com/office/drawing/2014/main" id="{56C09BD9-70F1-47B7-9C59-4CD14B3BFC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EB1BD6-FB75-47CD-A7EB-F903035798C3}"/>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413209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C4EC-29DD-41CC-95F3-AC5EF1C92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53D9C-0CAD-442B-ACC9-38C96410DF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4A123-136A-44E5-8615-B649A85874A6}"/>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5" name="Footer Placeholder 4">
            <a:extLst>
              <a:ext uri="{FF2B5EF4-FFF2-40B4-BE49-F238E27FC236}">
                <a16:creationId xmlns:a16="http://schemas.microsoft.com/office/drawing/2014/main" id="{CD0AEEBD-E2DE-4417-A962-D5EE560723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C02237-DAB8-4E71-8185-83ECB93D07B8}"/>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206892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6518-E2D4-4378-9E14-C91BFCA7E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E73FCD-8D35-4730-BE02-2884B6262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A4CD5F-BA23-4AEA-83B6-2513181BCBCF}"/>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5" name="Footer Placeholder 4">
            <a:extLst>
              <a:ext uri="{FF2B5EF4-FFF2-40B4-BE49-F238E27FC236}">
                <a16:creationId xmlns:a16="http://schemas.microsoft.com/office/drawing/2014/main" id="{1A3E122E-974B-49D4-93DB-FE00CEADE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C51593-F675-478E-9D07-F54899F0DA6D}"/>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100643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BD5F-6935-4E8A-8897-7969E8D8E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83EFC-F3AE-49E1-8FCC-F40AEFE80B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9CB4EB-97E2-4C21-9C4E-F7DA805F3A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D2857-39F2-46B8-B16E-0930AEB133F2}"/>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6" name="Footer Placeholder 5">
            <a:extLst>
              <a:ext uri="{FF2B5EF4-FFF2-40B4-BE49-F238E27FC236}">
                <a16:creationId xmlns:a16="http://schemas.microsoft.com/office/drawing/2014/main" id="{360A8449-BD4F-48A6-A89C-1A4F43F7A9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7D67D8-5C65-4B1E-9271-97AA570BECD0}"/>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366217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8DF4-011D-4723-88B1-44A5186A44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B9AA7F-BB1F-4B8C-8A01-DA473EE4C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FF6822-991B-42AE-B361-45776C0DB7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DE1159-54D3-46C3-92EE-A53434CC6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E35709-93FA-433C-AB71-E233BFEC3B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28A18-17ED-4FBA-B11E-C7E16DCFAE71}"/>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8" name="Footer Placeholder 7">
            <a:extLst>
              <a:ext uri="{FF2B5EF4-FFF2-40B4-BE49-F238E27FC236}">
                <a16:creationId xmlns:a16="http://schemas.microsoft.com/office/drawing/2014/main" id="{A8808B79-DDC9-4A5B-901A-E37AAC1F33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33847B-140B-4414-8CE2-D76A1B017EC1}"/>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341077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06AA-79AC-4762-A863-9A72C3B4C4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8456E-0847-43A5-9CE9-7FD811E9CFDB}"/>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4" name="Footer Placeholder 3">
            <a:extLst>
              <a:ext uri="{FF2B5EF4-FFF2-40B4-BE49-F238E27FC236}">
                <a16:creationId xmlns:a16="http://schemas.microsoft.com/office/drawing/2014/main" id="{41088F2B-12FA-4098-87F8-E31217C34A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1F769E-742F-41D7-B1F4-9905DBDF7CC6}"/>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21682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7B4AD-4271-4AEE-85D0-B38B39ABB8A8}"/>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3" name="Footer Placeholder 2">
            <a:extLst>
              <a:ext uri="{FF2B5EF4-FFF2-40B4-BE49-F238E27FC236}">
                <a16:creationId xmlns:a16="http://schemas.microsoft.com/office/drawing/2014/main" id="{89F6329B-F9A8-404A-A2E5-8FF79CDF7A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DAF8CF-72E2-4C30-8C56-C65EB17956D1}"/>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65859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FAB7-BA69-48CF-88B7-735FE043C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5FDAD-1C1E-42F0-AAFB-3F208F151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2C00BB-2EF7-442C-B941-6E8847ECF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DC7D46-FD34-4A1E-B2EF-78BB8664D407}"/>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6" name="Footer Placeholder 5">
            <a:extLst>
              <a:ext uri="{FF2B5EF4-FFF2-40B4-BE49-F238E27FC236}">
                <a16:creationId xmlns:a16="http://schemas.microsoft.com/office/drawing/2014/main" id="{54779402-2A63-42C0-B0A2-387D91130E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D5F139-423B-4D60-A9BE-460C57C7C470}"/>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294813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F3FA-D819-4E52-9B80-4D83839F5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7DE208-ECF3-4FD0-84D4-97A1227B7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21A233D-2D1A-4512-97E9-C51D183E1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F9A5F7-2CC7-4A6D-BAF6-02159A79F70E}"/>
              </a:ext>
            </a:extLst>
          </p:cNvPr>
          <p:cNvSpPr>
            <a:spLocks noGrp="1"/>
          </p:cNvSpPr>
          <p:nvPr>
            <p:ph type="dt" sz="half" idx="10"/>
          </p:nvPr>
        </p:nvSpPr>
        <p:spPr/>
        <p:txBody>
          <a:bodyPr/>
          <a:lstStyle/>
          <a:p>
            <a:fld id="{5EBDC98B-3CFC-4729-AD30-E456A80A3D6D}" type="datetimeFigureOut">
              <a:rPr lang="en-US" smtClean="0"/>
              <a:t>8/28/2020</a:t>
            </a:fld>
            <a:endParaRPr lang="en-US" dirty="0"/>
          </a:p>
        </p:txBody>
      </p:sp>
      <p:sp>
        <p:nvSpPr>
          <p:cNvPr id="6" name="Footer Placeholder 5">
            <a:extLst>
              <a:ext uri="{FF2B5EF4-FFF2-40B4-BE49-F238E27FC236}">
                <a16:creationId xmlns:a16="http://schemas.microsoft.com/office/drawing/2014/main" id="{B7AD012C-ECFA-480F-8883-D55509D067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AA54CD-3C8E-495F-8E72-B7E7DA9A735C}"/>
              </a:ext>
            </a:extLst>
          </p:cNvPr>
          <p:cNvSpPr>
            <a:spLocks noGrp="1"/>
          </p:cNvSpPr>
          <p:nvPr>
            <p:ph type="sldNum" sz="quarter" idx="12"/>
          </p:nvPr>
        </p:nvSpPr>
        <p:spPr/>
        <p:txBody>
          <a:bodyPr/>
          <a:lstStyle/>
          <a:p>
            <a:fld id="{B48B4804-750D-438C-99C3-DB32D30AA9A7}" type="slidenum">
              <a:rPr lang="en-US" smtClean="0"/>
              <a:t>‹#›</a:t>
            </a:fld>
            <a:endParaRPr lang="en-US" dirty="0"/>
          </a:p>
        </p:txBody>
      </p:sp>
    </p:spTree>
    <p:extLst>
      <p:ext uri="{BB962C8B-B14F-4D97-AF65-F5344CB8AC3E}">
        <p14:creationId xmlns:p14="http://schemas.microsoft.com/office/powerpoint/2010/main" val="160017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8A088-86F0-440B-B190-A05416D47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A148EC-FABB-4818-9142-30A372543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35E46-4A31-4B80-8252-FC84FAE552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DC98B-3CFC-4729-AD30-E456A80A3D6D}" type="datetimeFigureOut">
              <a:rPr lang="en-US" smtClean="0"/>
              <a:t>8/28/2020</a:t>
            </a:fld>
            <a:endParaRPr lang="en-US" dirty="0"/>
          </a:p>
        </p:txBody>
      </p:sp>
      <p:sp>
        <p:nvSpPr>
          <p:cNvPr id="5" name="Footer Placeholder 4">
            <a:extLst>
              <a:ext uri="{FF2B5EF4-FFF2-40B4-BE49-F238E27FC236}">
                <a16:creationId xmlns:a16="http://schemas.microsoft.com/office/drawing/2014/main" id="{C55EFD10-06A7-499F-B365-1081B3552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09D568-67FF-4BCF-A35A-E03A210F4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B4804-750D-438C-99C3-DB32D30AA9A7}" type="slidenum">
              <a:rPr lang="en-US" smtClean="0"/>
              <a:t>‹#›</a:t>
            </a:fld>
            <a:endParaRPr lang="en-US" dirty="0"/>
          </a:p>
        </p:txBody>
      </p:sp>
    </p:spTree>
    <p:extLst>
      <p:ext uri="{BB962C8B-B14F-4D97-AF65-F5344CB8AC3E}">
        <p14:creationId xmlns:p14="http://schemas.microsoft.com/office/powerpoint/2010/main" val="734242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www.ncdoi.com/OSFM/State_Electrical_Division/Default.aspx?field1=State_Electrical_Code_and_Interpretation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FC5DEA-0528-4D6B-8830-D58484CB2DF8}"/>
              </a:ext>
            </a:extLst>
          </p:cNvPr>
          <p:cNvSpPr/>
          <p:nvPr/>
        </p:nvSpPr>
        <p:spPr>
          <a:xfrm>
            <a:off x="1136072" y="335845"/>
            <a:ext cx="9919855" cy="5755422"/>
          </a:xfrm>
          <a:prstGeom prst="rect">
            <a:avLst/>
          </a:prstGeom>
        </p:spPr>
        <p:txBody>
          <a:bodyPr wrap="square">
            <a:spAutoFit/>
          </a:bodyPr>
          <a:lstStyle/>
          <a:p>
            <a:pPr algn="ctr"/>
            <a:r>
              <a:rPr lang="en-US" sz="4400" b="1" dirty="0">
                <a:solidFill>
                  <a:srgbClr val="C00000"/>
                </a:solidFill>
              </a:rPr>
              <a:t>Risk Management</a:t>
            </a:r>
          </a:p>
          <a:p>
            <a:pPr algn="ctr"/>
            <a:r>
              <a:rPr lang="en-US" sz="4400" b="1" dirty="0"/>
              <a:t>State Electrical Division </a:t>
            </a:r>
          </a:p>
          <a:p>
            <a:pPr algn="ctr"/>
            <a:endParaRPr lang="en-US" sz="2000" b="1" dirty="0"/>
          </a:p>
          <a:p>
            <a:pPr algn="ctr"/>
            <a:r>
              <a:rPr lang="en-US" sz="4400" b="1" dirty="0"/>
              <a:t>North Carolina Department of Insurance </a:t>
            </a:r>
          </a:p>
          <a:p>
            <a:pPr algn="ctr"/>
            <a:r>
              <a:rPr lang="en-US" sz="4400" b="1" dirty="0">
                <a:solidFill>
                  <a:srgbClr val="C00000"/>
                </a:solidFill>
              </a:rPr>
              <a:t>Office of State Fire Marshal</a:t>
            </a:r>
          </a:p>
          <a:p>
            <a:pPr algn="ctr"/>
            <a:endParaRPr lang="en-US" sz="2000" b="1" dirty="0"/>
          </a:p>
          <a:p>
            <a:pPr algn="ctr"/>
            <a:r>
              <a:rPr lang="en-US" sz="4400" b="1" dirty="0"/>
              <a:t>2017 State Electrical Code</a:t>
            </a:r>
          </a:p>
          <a:p>
            <a:pPr algn="ctr"/>
            <a:endParaRPr lang="en-US" sz="2000" b="1" dirty="0"/>
          </a:p>
          <a:p>
            <a:pPr algn="ctr"/>
            <a:r>
              <a:rPr lang="en-US" sz="4400" b="1" dirty="0">
                <a:solidFill>
                  <a:srgbClr val="C00000"/>
                </a:solidFill>
              </a:rPr>
              <a:t>90.2(B)(5) Utility Conductors </a:t>
            </a:r>
          </a:p>
          <a:p>
            <a:pPr algn="ctr"/>
            <a:r>
              <a:rPr lang="en-US" sz="4400" b="1" dirty="0">
                <a:solidFill>
                  <a:srgbClr val="C00000"/>
                </a:solidFill>
              </a:rPr>
              <a:t>and Equipment</a:t>
            </a:r>
          </a:p>
        </p:txBody>
      </p:sp>
    </p:spTree>
    <p:extLst>
      <p:ext uri="{BB962C8B-B14F-4D97-AF65-F5344CB8AC3E}">
        <p14:creationId xmlns:p14="http://schemas.microsoft.com/office/powerpoint/2010/main" val="112630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53294" y="1571664"/>
            <a:ext cx="2029694" cy="369332"/>
          </a:xfrm>
          <a:prstGeom prst="rect">
            <a:avLst/>
          </a:prstGeom>
          <a:noFill/>
        </p:spPr>
        <p:txBody>
          <a:bodyPr wrap="square" rtlCol="0">
            <a:spAutoFit/>
          </a:bodyPr>
          <a:lstStyle/>
          <a:p>
            <a:r>
              <a:rPr lang="en-US" b="1" dirty="0"/>
              <a:t>Answer 3:</a:t>
            </a:r>
          </a:p>
        </p:txBody>
      </p:sp>
      <p:sp>
        <p:nvSpPr>
          <p:cNvPr id="13" name="TextBox 12">
            <a:extLst>
              <a:ext uri="{FF2B5EF4-FFF2-40B4-BE49-F238E27FC236}">
                <a16:creationId xmlns:a16="http://schemas.microsoft.com/office/drawing/2014/main" id="{06D10C11-197D-4579-B7F6-FDCFA1BF4DCB}"/>
              </a:ext>
            </a:extLst>
          </p:cNvPr>
          <p:cNvSpPr txBox="1"/>
          <p:nvPr/>
        </p:nvSpPr>
        <p:spPr>
          <a:xfrm>
            <a:off x="167807" y="1930906"/>
            <a:ext cx="11066249" cy="1200329"/>
          </a:xfrm>
          <a:prstGeom prst="rect">
            <a:avLst/>
          </a:prstGeom>
          <a:noFill/>
        </p:spPr>
        <p:txBody>
          <a:bodyPr wrap="square" rtlCol="0">
            <a:spAutoFit/>
          </a:bodyPr>
          <a:lstStyle/>
          <a:p>
            <a:r>
              <a:rPr lang="en-US" dirty="0"/>
              <a:t>Electrical installations that meet the provisions of the State Electrical Code are entitled to a certificate of compliance in accordance with section 204.8.2 of the NC Administrative Code and Policies. Compliance with the “Duke Energy White Book”, adherence to site plans when the installation is Code prescriptive, or installations that exceed the scope of the NEC as described in section 90.2(B).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Tree>
    <p:custDataLst>
      <p:tags r:id="rId1"/>
    </p:custDataLst>
    <p:extLst>
      <p:ext uri="{BB962C8B-B14F-4D97-AF65-F5344CB8AC3E}">
        <p14:creationId xmlns:p14="http://schemas.microsoft.com/office/powerpoint/2010/main" val="320976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70227" y="1385398"/>
            <a:ext cx="2029694" cy="923330"/>
          </a:xfrm>
          <a:prstGeom prst="rect">
            <a:avLst/>
          </a:prstGeom>
          <a:noFill/>
        </p:spPr>
        <p:txBody>
          <a:bodyPr wrap="square" rtlCol="0">
            <a:spAutoFit/>
          </a:bodyPr>
          <a:lstStyle/>
          <a:p>
            <a:r>
              <a:rPr lang="en-US" b="1" dirty="0"/>
              <a:t>Answer 3: </a:t>
            </a:r>
          </a:p>
          <a:p>
            <a:endParaRPr lang="en-US" b="1" dirty="0"/>
          </a:p>
          <a:p>
            <a:r>
              <a:rPr lang="en-US" b="1" dirty="0"/>
              <a:t>Illustration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pic>
        <p:nvPicPr>
          <p:cNvPr id="6" name="Picture 5" descr="A screenshot of a video game&#10;&#10;Description generated with high confidence">
            <a:extLst>
              <a:ext uri="{FF2B5EF4-FFF2-40B4-BE49-F238E27FC236}">
                <a16:creationId xmlns:a16="http://schemas.microsoft.com/office/drawing/2014/main" id="{3042403B-C655-4B45-B820-295548B1F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574" y="457193"/>
            <a:ext cx="8311240" cy="4898578"/>
          </a:xfrm>
          <a:prstGeom prst="rect">
            <a:avLst/>
          </a:prstGeom>
        </p:spPr>
      </p:pic>
      <p:grpSp>
        <p:nvGrpSpPr>
          <p:cNvPr id="135" name="Group 134">
            <a:extLst>
              <a:ext uri="{FF2B5EF4-FFF2-40B4-BE49-F238E27FC236}">
                <a16:creationId xmlns:a16="http://schemas.microsoft.com/office/drawing/2014/main" id="{9A6F72A7-6726-4470-A667-F494B618AA10}"/>
              </a:ext>
            </a:extLst>
          </p:cNvPr>
          <p:cNvGrpSpPr/>
          <p:nvPr/>
        </p:nvGrpSpPr>
        <p:grpSpPr>
          <a:xfrm>
            <a:off x="9193306" y="1125712"/>
            <a:ext cx="2998694" cy="2353234"/>
            <a:chOff x="6024283" y="1048872"/>
            <a:chExt cx="2998694" cy="2353234"/>
          </a:xfrm>
        </p:grpSpPr>
        <p:sp>
          <p:nvSpPr>
            <p:cNvPr id="136" name="Rectangle 135">
              <a:extLst>
                <a:ext uri="{FF2B5EF4-FFF2-40B4-BE49-F238E27FC236}">
                  <a16:creationId xmlns:a16="http://schemas.microsoft.com/office/drawing/2014/main" id="{3443FE06-1329-4055-8183-EFCA810281CB}"/>
                </a:ext>
              </a:extLst>
            </p:cNvPr>
            <p:cNvSpPr/>
            <p:nvPr/>
          </p:nvSpPr>
          <p:spPr>
            <a:xfrm>
              <a:off x="6024283" y="1048872"/>
              <a:ext cx="2998694" cy="2353234"/>
            </a:xfrm>
            <a:prstGeom prst="rect">
              <a:avLst/>
            </a:prstGeom>
            <a:solidFill>
              <a:schemeClr val="accent4">
                <a:lumMod val="60000"/>
                <a:lumOff val="40000"/>
              </a:schemeClr>
            </a:solidFill>
            <a:ln w="28575">
              <a:solidFill>
                <a:schemeClr val="tx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1F0C287B-137D-4FE8-BF44-880FB8401DDD}"/>
                </a:ext>
              </a:extLst>
            </p:cNvPr>
            <p:cNvSpPr txBox="1"/>
            <p:nvPr/>
          </p:nvSpPr>
          <p:spPr>
            <a:xfrm rot="21060171">
              <a:off x="6322016" y="1147663"/>
              <a:ext cx="2041690" cy="307777"/>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Certificate of Compliance</a:t>
              </a:r>
            </a:p>
          </p:txBody>
        </p:sp>
        <p:sp>
          <p:nvSpPr>
            <p:cNvPr id="138" name="TextBox 137">
              <a:extLst>
                <a:ext uri="{FF2B5EF4-FFF2-40B4-BE49-F238E27FC236}">
                  <a16:creationId xmlns:a16="http://schemas.microsoft.com/office/drawing/2014/main" id="{CA300AEF-3E6A-4437-A446-84DC14DD082A}"/>
                </a:ext>
              </a:extLst>
            </p:cNvPr>
            <p:cNvSpPr txBox="1"/>
            <p:nvPr/>
          </p:nvSpPr>
          <p:spPr>
            <a:xfrm rot="21060171">
              <a:off x="6476338" y="1416956"/>
              <a:ext cx="2041690" cy="738664"/>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 This installation does meet the State Electrical Code Requirements</a:t>
              </a:r>
            </a:p>
          </p:txBody>
        </p:sp>
        <p:sp>
          <p:nvSpPr>
            <p:cNvPr id="139" name="Rectangle 138">
              <a:extLst>
                <a:ext uri="{FF2B5EF4-FFF2-40B4-BE49-F238E27FC236}">
                  <a16:creationId xmlns:a16="http://schemas.microsoft.com/office/drawing/2014/main" id="{CF1A6426-2CD9-4E42-B0BC-D06A39F89A47}"/>
                </a:ext>
              </a:extLst>
            </p:cNvPr>
            <p:cNvSpPr/>
            <p:nvPr/>
          </p:nvSpPr>
          <p:spPr>
            <a:xfrm rot="20962866">
              <a:off x="6373907" y="1667435"/>
              <a:ext cx="107575" cy="121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05068208-DB8F-4963-922F-0910F7F96DDC}"/>
                </a:ext>
              </a:extLst>
            </p:cNvPr>
            <p:cNvSpPr txBox="1"/>
            <p:nvPr/>
          </p:nvSpPr>
          <p:spPr>
            <a:xfrm rot="21060171">
              <a:off x="6588398" y="2107239"/>
              <a:ext cx="2041690" cy="738664"/>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 This installation does </a:t>
              </a:r>
              <a:r>
                <a:rPr lang="en-US" sz="1400" u="sng" dirty="0">
                  <a:ln w="0"/>
                  <a:effectLst>
                    <a:outerShdw blurRad="38100" dist="19050" dir="2700000" algn="tl" rotWithShape="0">
                      <a:schemeClr val="dk1">
                        <a:alpha val="40000"/>
                      </a:schemeClr>
                    </a:outerShdw>
                  </a:effectLst>
                </a:rPr>
                <a:t>not</a:t>
              </a:r>
              <a:r>
                <a:rPr lang="en-US" sz="1400" dirty="0">
                  <a:ln w="0"/>
                  <a:effectLst>
                    <a:outerShdw blurRad="38100" dist="19050" dir="2700000" algn="tl" rotWithShape="0">
                      <a:schemeClr val="dk1">
                        <a:alpha val="40000"/>
                      </a:schemeClr>
                    </a:outerShdw>
                  </a:effectLst>
                </a:rPr>
                <a:t> meet the State Electrical Code Requirements</a:t>
              </a:r>
            </a:p>
          </p:txBody>
        </p:sp>
        <p:sp>
          <p:nvSpPr>
            <p:cNvPr id="141" name="Rectangle 140">
              <a:extLst>
                <a:ext uri="{FF2B5EF4-FFF2-40B4-BE49-F238E27FC236}">
                  <a16:creationId xmlns:a16="http://schemas.microsoft.com/office/drawing/2014/main" id="{552C4CC1-4FA2-499E-BA2A-5CFE387B7B73}"/>
                </a:ext>
              </a:extLst>
            </p:cNvPr>
            <p:cNvSpPr/>
            <p:nvPr/>
          </p:nvSpPr>
          <p:spPr>
            <a:xfrm rot="20962866">
              <a:off x="6485967" y="2357718"/>
              <a:ext cx="107575" cy="121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02EB539F-0093-4F45-AAA9-70C0CADD0E4E}"/>
                </a:ext>
              </a:extLst>
            </p:cNvPr>
            <p:cNvSpPr txBox="1"/>
            <p:nvPr/>
          </p:nvSpPr>
          <p:spPr>
            <a:xfrm rot="21060171">
              <a:off x="6673563" y="2959175"/>
              <a:ext cx="2041690" cy="307777"/>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Inspector             Date</a:t>
              </a:r>
            </a:p>
          </p:txBody>
        </p:sp>
        <p:cxnSp>
          <p:nvCxnSpPr>
            <p:cNvPr id="143" name="Straight Connector 142">
              <a:extLst>
                <a:ext uri="{FF2B5EF4-FFF2-40B4-BE49-F238E27FC236}">
                  <a16:creationId xmlns:a16="http://schemas.microsoft.com/office/drawing/2014/main" id="{FCDF8FE7-3948-43C0-8F10-0623C94E0DA2}"/>
                </a:ext>
              </a:extLst>
            </p:cNvPr>
            <p:cNvCxnSpPr>
              <a:cxnSpLocks/>
            </p:cNvCxnSpPr>
            <p:nvPr/>
          </p:nvCxnSpPr>
          <p:spPr>
            <a:xfrm flipV="1">
              <a:off x="6669742" y="2998695"/>
              <a:ext cx="806823" cy="107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66534BE-D917-4DEA-8344-5957B9D061EC}"/>
                </a:ext>
              </a:extLst>
            </p:cNvPr>
            <p:cNvCxnSpPr>
              <a:cxnSpLocks/>
            </p:cNvCxnSpPr>
            <p:nvPr/>
          </p:nvCxnSpPr>
          <p:spPr>
            <a:xfrm flipV="1">
              <a:off x="7669306" y="2877671"/>
              <a:ext cx="735106" cy="71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C2BBB68-DE41-4CF3-A4DF-8679A6D4FC05}"/>
              </a:ext>
            </a:extLst>
          </p:cNvPr>
          <p:cNvGrpSpPr/>
          <p:nvPr/>
        </p:nvGrpSpPr>
        <p:grpSpPr>
          <a:xfrm>
            <a:off x="9559275" y="1669416"/>
            <a:ext cx="119495" cy="178478"/>
            <a:chOff x="6546273" y="4229102"/>
            <a:chExt cx="119497" cy="178477"/>
          </a:xfrm>
        </p:grpSpPr>
        <p:cxnSp>
          <p:nvCxnSpPr>
            <p:cNvPr id="8" name="Straight Connector 7">
              <a:extLst>
                <a:ext uri="{FF2B5EF4-FFF2-40B4-BE49-F238E27FC236}">
                  <a16:creationId xmlns:a16="http://schemas.microsoft.com/office/drawing/2014/main" id="{F889AC91-F354-464D-AAA7-B2DA7F97D5F6}"/>
                </a:ext>
              </a:extLst>
            </p:cNvPr>
            <p:cNvCxnSpPr>
              <a:cxnSpLocks/>
            </p:cNvCxnSpPr>
            <p:nvPr/>
          </p:nvCxnSpPr>
          <p:spPr>
            <a:xfrm>
              <a:off x="6546273" y="4348595"/>
              <a:ext cx="69680" cy="58984"/>
            </a:xfrm>
            <a:prstGeom prst="line">
              <a:avLst/>
            </a:prstGeom>
            <a:ln w="38100">
              <a:solidFill>
                <a:srgbClr val="C0000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179F7A0-0EB3-416D-A254-4E642DCD1F09}"/>
                </a:ext>
              </a:extLst>
            </p:cNvPr>
            <p:cNvCxnSpPr>
              <a:cxnSpLocks/>
            </p:cNvCxnSpPr>
            <p:nvPr/>
          </p:nvCxnSpPr>
          <p:spPr>
            <a:xfrm flipV="1">
              <a:off x="6599655" y="4229102"/>
              <a:ext cx="66115" cy="177766"/>
            </a:xfrm>
            <a:prstGeom prst="line">
              <a:avLst/>
            </a:prstGeom>
            <a:ln w="38100">
              <a:solidFill>
                <a:srgbClr val="C0000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A6441035-113F-40A7-8CF1-9678186F5D31}"/>
              </a:ext>
            </a:extLst>
          </p:cNvPr>
          <p:cNvSpPr txBox="1"/>
          <p:nvPr/>
        </p:nvSpPr>
        <p:spPr>
          <a:xfrm rot="21120752">
            <a:off x="9942110" y="2843518"/>
            <a:ext cx="1570992" cy="276999"/>
          </a:xfrm>
          <a:prstGeom prst="rect">
            <a:avLst/>
          </a:prstGeom>
          <a:noFill/>
        </p:spPr>
        <p:txBody>
          <a:bodyPr wrap="square" rtlCol="0">
            <a:spAutoFit/>
          </a:bodyPr>
          <a:lstStyle/>
          <a:p>
            <a:r>
              <a:rPr lang="en-US" sz="1200" dirty="0">
                <a:ln w="0"/>
                <a:effectLst>
                  <a:outerShdw blurRad="38100" dist="19050" dir="2700000" algn="tl" rotWithShape="0">
                    <a:schemeClr val="dk1">
                      <a:alpha val="40000"/>
                    </a:schemeClr>
                  </a:outerShdw>
                </a:effectLst>
                <a:latin typeface="French Script MT" panose="03020402040607040605" pitchFamily="66" charset="0"/>
              </a:rPr>
              <a:t>John Doe         1/22/2019</a:t>
            </a:r>
          </a:p>
        </p:txBody>
      </p:sp>
    </p:spTree>
    <p:custDataLst>
      <p:tags r:id="rId1"/>
    </p:custDataLst>
    <p:extLst>
      <p:ext uri="{BB962C8B-B14F-4D97-AF65-F5344CB8AC3E}">
        <p14:creationId xmlns:p14="http://schemas.microsoft.com/office/powerpoint/2010/main" val="6693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3500"/>
                            </p:stCondLst>
                            <p:childTnLst>
                              <p:par>
                                <p:cTn id="17" presetID="53" presetClass="entr" presetSubtype="16" fill="hold" nodeType="afterEffect">
                                  <p:stCondLst>
                                    <p:cond delay="2500"/>
                                  </p:stCondLst>
                                  <p:childTnLst>
                                    <p:set>
                                      <p:cBhvr>
                                        <p:cTn id="18" dur="1" fill="hold">
                                          <p:stCondLst>
                                            <p:cond delay="0"/>
                                          </p:stCondLst>
                                        </p:cTn>
                                        <p:tgtEl>
                                          <p:spTgt spid="135"/>
                                        </p:tgtEl>
                                        <p:attrNameLst>
                                          <p:attrName>style.visibility</p:attrName>
                                        </p:attrNameLst>
                                      </p:cBhvr>
                                      <p:to>
                                        <p:strVal val="visible"/>
                                      </p:to>
                                    </p:set>
                                    <p:anim calcmode="lin" valueType="num">
                                      <p:cBhvr>
                                        <p:cTn id="19" dur="500" fill="hold"/>
                                        <p:tgtEl>
                                          <p:spTgt spid="135"/>
                                        </p:tgtEl>
                                        <p:attrNameLst>
                                          <p:attrName>ppt_w</p:attrName>
                                        </p:attrNameLst>
                                      </p:cBhvr>
                                      <p:tavLst>
                                        <p:tav tm="0">
                                          <p:val>
                                            <p:fltVal val="0"/>
                                          </p:val>
                                        </p:tav>
                                        <p:tav tm="100000">
                                          <p:val>
                                            <p:strVal val="#ppt_w"/>
                                          </p:val>
                                        </p:tav>
                                      </p:tavLst>
                                    </p:anim>
                                    <p:anim calcmode="lin" valueType="num">
                                      <p:cBhvr>
                                        <p:cTn id="20" dur="500" fill="hold"/>
                                        <p:tgtEl>
                                          <p:spTgt spid="135"/>
                                        </p:tgtEl>
                                        <p:attrNameLst>
                                          <p:attrName>ppt_h</p:attrName>
                                        </p:attrNameLst>
                                      </p:cBhvr>
                                      <p:tavLst>
                                        <p:tav tm="0">
                                          <p:val>
                                            <p:fltVal val="0"/>
                                          </p:val>
                                        </p:tav>
                                        <p:tav tm="100000">
                                          <p:val>
                                            <p:strVal val="#ppt_h"/>
                                          </p:val>
                                        </p:tav>
                                      </p:tavLst>
                                    </p:anim>
                                    <p:animEffect transition="in" filter="fade">
                                      <p:cBhvr>
                                        <p:cTn id="21" dur="500"/>
                                        <p:tgtEl>
                                          <p:spTgt spid="135"/>
                                        </p:tgtEl>
                                      </p:cBhvr>
                                    </p:animEffect>
                                  </p:childTnLst>
                                </p:cTn>
                              </p:par>
                            </p:childTnLst>
                          </p:cTn>
                        </p:par>
                        <p:par>
                          <p:cTn id="22" fill="hold">
                            <p:stCondLst>
                              <p:cond delay="6500"/>
                            </p:stCondLst>
                            <p:childTnLst>
                              <p:par>
                                <p:cTn id="23" presetID="2" presetClass="entr" presetSubtype="8" accel="60000" fill="hold" nodeType="afterEffect">
                                  <p:stCondLst>
                                    <p:cond delay="35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10500"/>
                            </p:stCondLst>
                            <p:childTnLst>
                              <p:par>
                                <p:cTn id="28" presetID="6" presetClass="emph" presetSubtype="0" fill="hold" nodeType="afterEffect">
                                  <p:stCondLst>
                                    <p:cond delay="500"/>
                                  </p:stCondLst>
                                  <p:childTnLst>
                                    <p:animScale>
                                      <p:cBhvr>
                                        <p:cTn id="29" dur="2000" fill="hold"/>
                                        <p:tgtEl>
                                          <p:spTgt spid="16"/>
                                        </p:tgtEl>
                                      </p:cBhvr>
                                      <p:by x="150000" y="150000"/>
                                    </p:animScale>
                                  </p:childTnLst>
                                </p:cTn>
                              </p:par>
                            </p:childTnLst>
                          </p:cTn>
                        </p:par>
                        <p:par>
                          <p:cTn id="30" fill="hold">
                            <p:stCondLst>
                              <p:cond delay="13000"/>
                            </p:stCondLst>
                            <p:childTnLst>
                              <p:par>
                                <p:cTn id="31" presetID="53" presetClass="entr" presetSubtype="16" fill="hold" grpId="0" nodeType="afterEffect">
                                  <p:stCondLst>
                                    <p:cond delay="500"/>
                                  </p:stCondLst>
                                  <p:childTnLst>
                                    <p:set>
                                      <p:cBhvr>
                                        <p:cTn id="32" dur="1" fill="hold">
                                          <p:stCondLst>
                                            <p:cond delay="0"/>
                                          </p:stCondLst>
                                        </p:cTn>
                                        <p:tgtEl>
                                          <p:spTgt spid="154"/>
                                        </p:tgtEl>
                                        <p:attrNameLst>
                                          <p:attrName>style.visibility</p:attrName>
                                        </p:attrNameLst>
                                      </p:cBhvr>
                                      <p:to>
                                        <p:strVal val="visible"/>
                                      </p:to>
                                    </p:set>
                                    <p:anim calcmode="lin" valueType="num">
                                      <p:cBhvr>
                                        <p:cTn id="33" dur="500" fill="hold"/>
                                        <p:tgtEl>
                                          <p:spTgt spid="154"/>
                                        </p:tgtEl>
                                        <p:attrNameLst>
                                          <p:attrName>ppt_w</p:attrName>
                                        </p:attrNameLst>
                                      </p:cBhvr>
                                      <p:tavLst>
                                        <p:tav tm="0">
                                          <p:val>
                                            <p:fltVal val="0"/>
                                          </p:val>
                                        </p:tav>
                                        <p:tav tm="100000">
                                          <p:val>
                                            <p:strVal val="#ppt_w"/>
                                          </p:val>
                                        </p:tav>
                                      </p:tavLst>
                                    </p:anim>
                                    <p:anim calcmode="lin" valueType="num">
                                      <p:cBhvr>
                                        <p:cTn id="34" dur="500" fill="hold"/>
                                        <p:tgtEl>
                                          <p:spTgt spid="154"/>
                                        </p:tgtEl>
                                        <p:attrNameLst>
                                          <p:attrName>ppt_h</p:attrName>
                                        </p:attrNameLst>
                                      </p:cBhvr>
                                      <p:tavLst>
                                        <p:tav tm="0">
                                          <p:val>
                                            <p:fltVal val="0"/>
                                          </p:val>
                                        </p:tav>
                                        <p:tav tm="100000">
                                          <p:val>
                                            <p:strVal val="#ppt_h"/>
                                          </p:val>
                                        </p:tav>
                                      </p:tavLst>
                                    </p:anim>
                                    <p:animEffect transition="in" filter="fade">
                                      <p:cBhvr>
                                        <p:cTn id="35"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7213-8CDA-4614-8040-13EF011C4A6A}"/>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5" name="TextBox 4">
            <a:extLst>
              <a:ext uri="{FF2B5EF4-FFF2-40B4-BE49-F238E27FC236}">
                <a16:creationId xmlns:a16="http://schemas.microsoft.com/office/drawing/2014/main" id="{E86479C8-381B-4A13-B424-0A9281BDF23D}"/>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6" name="TextBox 5">
            <a:extLst>
              <a:ext uri="{FF2B5EF4-FFF2-40B4-BE49-F238E27FC236}">
                <a16:creationId xmlns:a16="http://schemas.microsoft.com/office/drawing/2014/main" id="{C5709B4E-8869-4042-BB9E-16A21006A6CB}"/>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7" name="TextBox 6">
            <a:extLst>
              <a:ext uri="{FF2B5EF4-FFF2-40B4-BE49-F238E27FC236}">
                <a16:creationId xmlns:a16="http://schemas.microsoft.com/office/drawing/2014/main" id="{704D8F62-C71C-4509-9FF5-0BD69FC39A0D}"/>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8" name="TextBox 7">
            <a:extLst>
              <a:ext uri="{FF2B5EF4-FFF2-40B4-BE49-F238E27FC236}">
                <a16:creationId xmlns:a16="http://schemas.microsoft.com/office/drawing/2014/main" id="{6076E32E-3EA2-4F5D-A3DA-F4563951ECF1}"/>
              </a:ext>
            </a:extLst>
          </p:cNvPr>
          <p:cNvSpPr txBox="1"/>
          <p:nvPr/>
        </p:nvSpPr>
        <p:spPr>
          <a:xfrm>
            <a:off x="173836" y="1905958"/>
            <a:ext cx="2029694" cy="369332"/>
          </a:xfrm>
          <a:prstGeom prst="rect">
            <a:avLst/>
          </a:prstGeom>
          <a:noFill/>
        </p:spPr>
        <p:txBody>
          <a:bodyPr wrap="square" rtlCol="0">
            <a:spAutoFit/>
          </a:bodyPr>
          <a:lstStyle/>
          <a:p>
            <a:r>
              <a:rPr lang="en-US" b="1" dirty="0"/>
              <a:t>Question 4:</a:t>
            </a:r>
          </a:p>
        </p:txBody>
      </p:sp>
      <p:sp>
        <p:nvSpPr>
          <p:cNvPr id="9" name="TextBox 8">
            <a:extLst>
              <a:ext uri="{FF2B5EF4-FFF2-40B4-BE49-F238E27FC236}">
                <a16:creationId xmlns:a16="http://schemas.microsoft.com/office/drawing/2014/main" id="{E63DE483-3859-41BE-A49F-FFF0CE391A78}"/>
              </a:ext>
            </a:extLst>
          </p:cNvPr>
          <p:cNvSpPr txBox="1"/>
          <p:nvPr/>
        </p:nvSpPr>
        <p:spPr>
          <a:xfrm>
            <a:off x="173836" y="2236349"/>
            <a:ext cx="4568646" cy="646331"/>
          </a:xfrm>
          <a:prstGeom prst="rect">
            <a:avLst/>
          </a:prstGeom>
          <a:noFill/>
        </p:spPr>
        <p:txBody>
          <a:bodyPr wrap="square" rtlCol="0">
            <a:spAutoFit/>
          </a:bodyPr>
          <a:lstStyle/>
          <a:p>
            <a:r>
              <a:rPr lang="en-US" dirty="0"/>
              <a:t>Who determines where the “service point” will be located?</a:t>
            </a:r>
          </a:p>
        </p:txBody>
      </p:sp>
      <p:grpSp>
        <p:nvGrpSpPr>
          <p:cNvPr id="10" name="Group 9">
            <a:extLst>
              <a:ext uri="{FF2B5EF4-FFF2-40B4-BE49-F238E27FC236}">
                <a16:creationId xmlns:a16="http://schemas.microsoft.com/office/drawing/2014/main" id="{68CDD37A-B130-47D8-8F17-A62E8D8B68BE}"/>
              </a:ext>
            </a:extLst>
          </p:cNvPr>
          <p:cNvGrpSpPr/>
          <p:nvPr/>
        </p:nvGrpSpPr>
        <p:grpSpPr>
          <a:xfrm>
            <a:off x="4937760" y="701040"/>
            <a:ext cx="7162800" cy="4415118"/>
            <a:chOff x="4937760" y="701040"/>
            <a:chExt cx="7162800" cy="4415118"/>
          </a:xfrm>
        </p:grpSpPr>
        <p:grpSp>
          <p:nvGrpSpPr>
            <p:cNvPr id="11" name="Group 10">
              <a:extLst>
                <a:ext uri="{FF2B5EF4-FFF2-40B4-BE49-F238E27FC236}">
                  <a16:creationId xmlns:a16="http://schemas.microsoft.com/office/drawing/2014/main" id="{D7F05B51-53B8-411F-A6B9-81C590BE1E4B}"/>
                </a:ext>
              </a:extLst>
            </p:cNvPr>
            <p:cNvGrpSpPr/>
            <p:nvPr/>
          </p:nvGrpSpPr>
          <p:grpSpPr>
            <a:xfrm>
              <a:off x="4937760" y="701040"/>
              <a:ext cx="7162800" cy="4415118"/>
              <a:chOff x="5029200" y="609600"/>
              <a:chExt cx="7162800" cy="4415118"/>
            </a:xfrm>
          </p:grpSpPr>
          <p:sp>
            <p:nvSpPr>
              <p:cNvPr id="17" name="Arc 16">
                <a:extLst>
                  <a:ext uri="{FF2B5EF4-FFF2-40B4-BE49-F238E27FC236}">
                    <a16:creationId xmlns:a16="http://schemas.microsoft.com/office/drawing/2014/main" id="{8E7BA1EA-0E82-4D6B-A9BC-72FC4CE8DD3C}"/>
                  </a:ext>
                </a:extLst>
              </p:cNvPr>
              <p:cNvSpPr/>
              <p:nvPr/>
            </p:nvSpPr>
            <p:spPr>
              <a:xfrm rot="10800000">
                <a:off x="6575612" y="3451412"/>
                <a:ext cx="1021977" cy="1573306"/>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0478EDD8-54B5-428C-AF5F-3BD7C3A63F1C}"/>
                  </a:ext>
                </a:extLst>
              </p:cNvPr>
              <p:cNvSpPr/>
              <p:nvPr/>
            </p:nvSpPr>
            <p:spPr>
              <a:xfrm rot="10800000" flipH="1">
                <a:off x="7821712" y="3442447"/>
                <a:ext cx="1021977" cy="1573306"/>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06FA7981-8A01-4AE1-9D2C-561534BF115C}"/>
                  </a:ext>
                </a:extLst>
              </p:cNvPr>
              <p:cNvCxnSpPr>
                <a:cxnSpLocks/>
                <a:stCxn id="17" idx="0"/>
                <a:endCxn id="18" idx="0"/>
              </p:cNvCxnSpPr>
              <p:nvPr/>
            </p:nvCxnSpPr>
            <p:spPr>
              <a:xfrm flipV="1">
                <a:off x="7086601" y="5015753"/>
                <a:ext cx="1246099" cy="896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3712334-05A5-41CD-8815-2AA2DE4DA94F}"/>
                  </a:ext>
                </a:extLst>
              </p:cNvPr>
              <p:cNvSpPr/>
              <p:nvPr/>
            </p:nvSpPr>
            <p:spPr>
              <a:xfrm>
                <a:off x="6857999" y="609600"/>
                <a:ext cx="5334001" cy="233082"/>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11BE80-EA4A-4D4A-AB24-8DE7FBDCF744}"/>
                  </a:ext>
                </a:extLst>
              </p:cNvPr>
              <p:cNvSpPr/>
              <p:nvPr/>
            </p:nvSpPr>
            <p:spPr>
              <a:xfrm>
                <a:off x="7171765" y="806824"/>
                <a:ext cx="4894729" cy="336624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77F7DF73-D2A2-4D52-8C6F-67D870741CB8}"/>
                  </a:ext>
                </a:extLst>
              </p:cNvPr>
              <p:cNvCxnSpPr>
                <a:cxnSpLocks/>
              </p:cNvCxnSpPr>
              <p:nvPr/>
            </p:nvCxnSpPr>
            <p:spPr>
              <a:xfrm flipV="1">
                <a:off x="8825754" y="3595816"/>
                <a:ext cx="0" cy="74758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E0F32D5-B13A-497D-854F-3C4AD7D818E1}"/>
                  </a:ext>
                </a:extLst>
              </p:cNvPr>
              <p:cNvSpPr/>
              <p:nvPr/>
            </p:nvSpPr>
            <p:spPr>
              <a:xfrm>
                <a:off x="7904092" y="902043"/>
                <a:ext cx="1741117" cy="268686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FC4F905-260D-4400-96AF-39067BD4F793}"/>
                  </a:ext>
                </a:extLst>
              </p:cNvPr>
              <p:cNvSpPr/>
              <p:nvPr/>
            </p:nvSpPr>
            <p:spPr>
              <a:xfrm>
                <a:off x="8480459" y="1485029"/>
                <a:ext cx="688931" cy="780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093934C-816C-4354-A5AC-E66062305CD4}"/>
                  </a:ext>
                </a:extLst>
              </p:cNvPr>
              <p:cNvSpPr/>
              <p:nvPr/>
            </p:nvSpPr>
            <p:spPr>
              <a:xfrm>
                <a:off x="8582167" y="1683277"/>
                <a:ext cx="461963" cy="63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metalware, white, indoor&#10;&#10;Description generated with very high confidence">
                <a:extLst>
                  <a:ext uri="{FF2B5EF4-FFF2-40B4-BE49-F238E27FC236}">
                    <a16:creationId xmlns:a16="http://schemas.microsoft.com/office/drawing/2014/main" id="{10E32BF2-35AF-4307-833B-61521C666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631" y="1946901"/>
                <a:ext cx="286767" cy="1241953"/>
              </a:xfrm>
              <a:prstGeom prst="rect">
                <a:avLst/>
              </a:prstGeom>
            </p:spPr>
          </p:pic>
          <p:sp>
            <p:nvSpPr>
              <p:cNvPr id="27" name="Rectangle 26">
                <a:extLst>
                  <a:ext uri="{FF2B5EF4-FFF2-40B4-BE49-F238E27FC236}">
                    <a16:creationId xmlns:a16="http://schemas.microsoft.com/office/drawing/2014/main" id="{EE1D0542-E882-4443-866E-6102EB52790D}"/>
                  </a:ext>
                </a:extLst>
              </p:cNvPr>
              <p:cNvSpPr/>
              <p:nvPr/>
            </p:nvSpPr>
            <p:spPr>
              <a:xfrm>
                <a:off x="5052060" y="3326130"/>
                <a:ext cx="1832424" cy="83629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53F2772F-5A2A-4CF8-AF9B-2CC5E54DA0F3}"/>
                  </a:ext>
                </a:extLst>
              </p:cNvPr>
              <p:cNvGrpSpPr/>
              <p:nvPr/>
            </p:nvGrpSpPr>
            <p:grpSpPr>
              <a:xfrm>
                <a:off x="8663613" y="3584906"/>
                <a:ext cx="297796" cy="48638"/>
                <a:chOff x="9512549" y="4902741"/>
                <a:chExt cx="297796" cy="48638"/>
              </a:xfrm>
            </p:grpSpPr>
            <p:sp>
              <p:nvSpPr>
                <p:cNvPr id="123" name="Can 140">
                  <a:extLst>
                    <a:ext uri="{FF2B5EF4-FFF2-40B4-BE49-F238E27FC236}">
                      <a16:creationId xmlns:a16="http://schemas.microsoft.com/office/drawing/2014/main" id="{BB4D2253-2E8C-4E65-A779-4BE8944F8BF7}"/>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Connector 123">
                  <a:extLst>
                    <a:ext uri="{FF2B5EF4-FFF2-40B4-BE49-F238E27FC236}">
                      <a16:creationId xmlns:a16="http://schemas.microsoft.com/office/drawing/2014/main" id="{FAEA43EF-E824-4311-A2A9-DEA2E9342101}"/>
                    </a:ext>
                  </a:extLst>
                </p:cNvPr>
                <p:cNvCxnSpPr>
                  <a:stCxn id="123" idx="2"/>
                  <a:endCxn id="123"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0AD0A7D-F010-4A13-95E7-4FA3E773727B}"/>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1870153-CED8-4105-9C09-3D0F49E03A58}"/>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CB2F1EF-28CF-40C6-81F2-5BD9A006A8B5}"/>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38CD3C0-2382-4175-8099-2F3AA14A0833}"/>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68924B2-A715-4B7B-BBE3-47F0C1625792}"/>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6022E3E-F003-45AA-AFC4-D10AA028757A}"/>
                  </a:ext>
                </a:extLst>
              </p:cNvPr>
              <p:cNvGrpSpPr/>
              <p:nvPr/>
            </p:nvGrpSpPr>
            <p:grpSpPr>
              <a:xfrm>
                <a:off x="8660370" y="3542753"/>
                <a:ext cx="297796" cy="48638"/>
                <a:chOff x="9512549" y="4902741"/>
                <a:chExt cx="297796" cy="48638"/>
              </a:xfrm>
            </p:grpSpPr>
            <p:sp>
              <p:nvSpPr>
                <p:cNvPr id="116" name="Can 140">
                  <a:extLst>
                    <a:ext uri="{FF2B5EF4-FFF2-40B4-BE49-F238E27FC236}">
                      <a16:creationId xmlns:a16="http://schemas.microsoft.com/office/drawing/2014/main" id="{2C2AA6ED-9BA9-4B25-A1F2-B2D4687A406C}"/>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7" name="Straight Connector 116">
                  <a:extLst>
                    <a:ext uri="{FF2B5EF4-FFF2-40B4-BE49-F238E27FC236}">
                      <a16:creationId xmlns:a16="http://schemas.microsoft.com/office/drawing/2014/main" id="{F08CB81E-F4CD-4318-88AD-DCAEC562209D}"/>
                    </a:ext>
                  </a:extLst>
                </p:cNvPr>
                <p:cNvCxnSpPr>
                  <a:stCxn id="116" idx="2"/>
                  <a:endCxn id="116"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761ACAC-065B-47EC-AC4C-0DA025163CC0}"/>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D2451A5-64E1-437A-90FA-FD972DCD849A}"/>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C1EDFCA-C127-421F-9ADA-8672786182E8}"/>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431F3DB-4CC3-48D7-87CF-74358242950B}"/>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7B9010B-FD9F-4386-ADA5-18D6339ACC8E}"/>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9E02A89B-F455-4C05-BED0-09EE9223FCB8}"/>
                  </a:ext>
                </a:extLst>
              </p:cNvPr>
              <p:cNvSpPr txBox="1"/>
              <p:nvPr/>
            </p:nvSpPr>
            <p:spPr>
              <a:xfrm>
                <a:off x="8618245" y="1461517"/>
                <a:ext cx="601249" cy="553998"/>
              </a:xfrm>
              <a:prstGeom prst="rect">
                <a:avLst/>
              </a:prstGeom>
              <a:noFill/>
            </p:spPr>
            <p:txBody>
              <a:bodyPr wrap="square" rtlCol="0">
                <a:spAutoFit/>
              </a:bodyPr>
              <a:lstStyle/>
              <a:p>
                <a:r>
                  <a:rPr lang="en-US" sz="1200" b="1" dirty="0"/>
                  <a:t>ON</a:t>
                </a:r>
              </a:p>
              <a:p>
                <a:endParaRPr lang="en-US" sz="600" b="1" dirty="0"/>
              </a:p>
              <a:p>
                <a:r>
                  <a:rPr lang="en-US" sz="1200" b="1" dirty="0"/>
                  <a:t>OFF</a:t>
                </a:r>
              </a:p>
            </p:txBody>
          </p:sp>
          <p:grpSp>
            <p:nvGrpSpPr>
              <p:cNvPr id="31" name="Group 30">
                <a:extLst>
                  <a:ext uri="{FF2B5EF4-FFF2-40B4-BE49-F238E27FC236}">
                    <a16:creationId xmlns:a16="http://schemas.microsoft.com/office/drawing/2014/main" id="{8697928C-A453-489A-9610-8AA167F99A3F}"/>
                  </a:ext>
                </a:extLst>
              </p:cNvPr>
              <p:cNvGrpSpPr/>
              <p:nvPr/>
            </p:nvGrpSpPr>
            <p:grpSpPr>
              <a:xfrm>
                <a:off x="8077814" y="3186339"/>
                <a:ext cx="769832" cy="328788"/>
                <a:chOff x="5944131" y="1894680"/>
                <a:chExt cx="769832" cy="328788"/>
              </a:xfrm>
            </p:grpSpPr>
            <p:sp>
              <p:nvSpPr>
                <p:cNvPr id="114" name="Freeform: Shape 113">
                  <a:extLst>
                    <a:ext uri="{FF2B5EF4-FFF2-40B4-BE49-F238E27FC236}">
                      <a16:creationId xmlns:a16="http://schemas.microsoft.com/office/drawing/2014/main" id="{BF62C825-4EF3-4255-8170-56645614D08D}"/>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D0FE1ABA-BE9B-4278-9301-F467A32E062E}"/>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26C34285-B1C5-4D69-B00B-50F7B9E9F71F}"/>
                  </a:ext>
                </a:extLst>
              </p:cNvPr>
              <p:cNvGrpSpPr/>
              <p:nvPr/>
            </p:nvGrpSpPr>
            <p:grpSpPr>
              <a:xfrm>
                <a:off x="5035384" y="2503016"/>
                <a:ext cx="1855694" cy="825989"/>
                <a:chOff x="5940911" y="1683758"/>
                <a:chExt cx="1855694" cy="1506070"/>
              </a:xfrm>
            </p:grpSpPr>
            <p:sp>
              <p:nvSpPr>
                <p:cNvPr id="112" name="TextBox 111">
                  <a:extLst>
                    <a:ext uri="{FF2B5EF4-FFF2-40B4-BE49-F238E27FC236}">
                      <a16:creationId xmlns:a16="http://schemas.microsoft.com/office/drawing/2014/main" id="{F2F83415-A6C1-49C4-BDA0-A42736C54212}"/>
                    </a:ext>
                  </a:extLst>
                </p:cNvPr>
                <p:cNvSpPr txBox="1"/>
                <p:nvPr/>
              </p:nvSpPr>
              <p:spPr>
                <a:xfrm>
                  <a:off x="6091518" y="2084294"/>
                  <a:ext cx="847164" cy="400110"/>
                </a:xfrm>
                <a:prstGeom prst="rect">
                  <a:avLst/>
                </a:prstGeom>
                <a:solidFill>
                  <a:schemeClr val="bg1"/>
                </a:solidFill>
              </p:spPr>
              <p:txBody>
                <a:bodyPr wrap="square" rtlCol="0">
                  <a:spAutoFit/>
                </a:bodyPr>
                <a:lstStyle/>
                <a:p>
                  <a:r>
                    <a:rPr lang="en-US" sz="1000" dirty="0"/>
                    <a:t>Utility Transformer</a:t>
                  </a:r>
                </a:p>
              </p:txBody>
            </p:sp>
            <p:sp>
              <p:nvSpPr>
                <p:cNvPr id="113" name="Rectangle 112">
                  <a:extLst>
                    <a:ext uri="{FF2B5EF4-FFF2-40B4-BE49-F238E27FC236}">
                      <a16:creationId xmlns:a16="http://schemas.microsoft.com/office/drawing/2014/main" id="{04B52922-64A2-4865-9717-AD9FC496EB8A}"/>
                    </a:ext>
                  </a:extLst>
                </p:cNvPr>
                <p:cNvSpPr/>
                <p:nvPr/>
              </p:nvSpPr>
              <p:spPr>
                <a:xfrm>
                  <a:off x="5940911" y="1683758"/>
                  <a:ext cx="1855694" cy="150607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2293D2F5-0A4C-44C8-84C5-9776788D0FD9}"/>
                  </a:ext>
                </a:extLst>
              </p:cNvPr>
              <p:cNvSpPr/>
              <p:nvPr/>
            </p:nvSpPr>
            <p:spPr>
              <a:xfrm rot="10800000">
                <a:off x="6277986" y="3781167"/>
                <a:ext cx="332878" cy="420129"/>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3DA2CF2D-801B-4ABA-A876-AA022A917CC9}"/>
                  </a:ext>
                </a:extLst>
              </p:cNvPr>
              <p:cNvGrpSpPr/>
              <p:nvPr/>
            </p:nvGrpSpPr>
            <p:grpSpPr>
              <a:xfrm>
                <a:off x="6153161" y="3569389"/>
                <a:ext cx="643368" cy="303863"/>
                <a:chOff x="5411756" y="690265"/>
                <a:chExt cx="643368" cy="303863"/>
              </a:xfrm>
            </p:grpSpPr>
            <p:sp>
              <p:nvSpPr>
                <p:cNvPr id="84" name="Rectangle 83">
                  <a:extLst>
                    <a:ext uri="{FF2B5EF4-FFF2-40B4-BE49-F238E27FC236}">
                      <a16:creationId xmlns:a16="http://schemas.microsoft.com/office/drawing/2014/main" id="{E25B23B3-1632-4961-AE2E-81AD9858B75D}"/>
                    </a:ext>
                  </a:extLst>
                </p:cNvPr>
                <p:cNvSpPr/>
                <p:nvPr/>
              </p:nvSpPr>
              <p:spPr>
                <a:xfrm>
                  <a:off x="5411756" y="792389"/>
                  <a:ext cx="643368" cy="1095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54DB0E93-74D8-4898-A2B6-E3E8BC6DA109}"/>
                    </a:ext>
                  </a:extLst>
                </p:cNvPr>
                <p:cNvGrpSpPr/>
                <p:nvPr/>
              </p:nvGrpSpPr>
              <p:grpSpPr>
                <a:xfrm>
                  <a:off x="5894780" y="693376"/>
                  <a:ext cx="96289" cy="300752"/>
                  <a:chOff x="5894780" y="693376"/>
                  <a:chExt cx="96289" cy="300752"/>
                </a:xfrm>
              </p:grpSpPr>
              <p:grpSp>
                <p:nvGrpSpPr>
                  <p:cNvPr id="104" name="Group 103">
                    <a:extLst>
                      <a:ext uri="{FF2B5EF4-FFF2-40B4-BE49-F238E27FC236}">
                        <a16:creationId xmlns:a16="http://schemas.microsoft.com/office/drawing/2014/main" id="{2EB20C27-C231-418F-9055-B05D39D9D74E}"/>
                      </a:ext>
                    </a:extLst>
                  </p:cNvPr>
                  <p:cNvGrpSpPr/>
                  <p:nvPr/>
                </p:nvGrpSpPr>
                <p:grpSpPr>
                  <a:xfrm>
                    <a:off x="5894780" y="693376"/>
                    <a:ext cx="96289" cy="300752"/>
                    <a:chOff x="5894780" y="693376"/>
                    <a:chExt cx="96289" cy="300752"/>
                  </a:xfrm>
                </p:grpSpPr>
                <p:sp>
                  <p:nvSpPr>
                    <p:cNvPr id="107" name="Rectangle 106">
                      <a:extLst>
                        <a:ext uri="{FF2B5EF4-FFF2-40B4-BE49-F238E27FC236}">
                          <a16:creationId xmlns:a16="http://schemas.microsoft.com/office/drawing/2014/main" id="{B1557236-5F54-4917-8187-72289C9C5236}"/>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C45A0AFC-A572-4584-9171-CAFBCD6776B0}"/>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B2C106F-4682-4432-A7FC-5B46A8470BE0}"/>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05E04033-8810-4515-810B-7E4D1136C80D}"/>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BAD7F0EF-EF58-4D08-BB93-4C90559BFE5A}"/>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a:extLst>
                      <a:ext uri="{FF2B5EF4-FFF2-40B4-BE49-F238E27FC236}">
                        <a16:creationId xmlns:a16="http://schemas.microsoft.com/office/drawing/2014/main" id="{DFD5FEC0-E116-4113-8ED3-C7273896D945}"/>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876A4E81-5425-47B0-A3AB-3DE6B4649CBF}"/>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5DA25FAA-8644-4D1E-819D-A3F070E7BC2D}"/>
                    </a:ext>
                  </a:extLst>
                </p:cNvPr>
                <p:cNvGrpSpPr/>
                <p:nvPr/>
              </p:nvGrpSpPr>
              <p:grpSpPr>
                <a:xfrm>
                  <a:off x="5667735" y="690265"/>
                  <a:ext cx="96289" cy="300752"/>
                  <a:chOff x="5894780" y="693376"/>
                  <a:chExt cx="96289" cy="300752"/>
                </a:xfrm>
              </p:grpSpPr>
              <p:grpSp>
                <p:nvGrpSpPr>
                  <p:cNvPr id="96" name="Group 95">
                    <a:extLst>
                      <a:ext uri="{FF2B5EF4-FFF2-40B4-BE49-F238E27FC236}">
                        <a16:creationId xmlns:a16="http://schemas.microsoft.com/office/drawing/2014/main" id="{28090923-C0E3-4EEC-8E2A-6EA84A4D1FD6}"/>
                      </a:ext>
                    </a:extLst>
                  </p:cNvPr>
                  <p:cNvGrpSpPr/>
                  <p:nvPr/>
                </p:nvGrpSpPr>
                <p:grpSpPr>
                  <a:xfrm>
                    <a:off x="5894780" y="693376"/>
                    <a:ext cx="96289" cy="300752"/>
                    <a:chOff x="5894780" y="693376"/>
                    <a:chExt cx="96289" cy="300752"/>
                  </a:xfrm>
                </p:grpSpPr>
                <p:sp>
                  <p:nvSpPr>
                    <p:cNvPr id="99" name="Rectangle 98">
                      <a:extLst>
                        <a:ext uri="{FF2B5EF4-FFF2-40B4-BE49-F238E27FC236}">
                          <a16:creationId xmlns:a16="http://schemas.microsoft.com/office/drawing/2014/main" id="{C15EE296-8744-4D0E-8066-52D384C5648D}"/>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A5D432A-159D-4B09-AA5F-334AC0D5A128}"/>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EA3416A9-8E4A-4F82-9F95-EAD86FC498E4}"/>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9005D41-F927-4E4F-8AC3-DB0BF0DF5037}"/>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796D660C-701D-40A6-9A42-77A90DE349CD}"/>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Oval 96">
                    <a:extLst>
                      <a:ext uri="{FF2B5EF4-FFF2-40B4-BE49-F238E27FC236}">
                        <a16:creationId xmlns:a16="http://schemas.microsoft.com/office/drawing/2014/main" id="{FF93A1E3-FD94-4EFA-B3EB-1E81B7AF0551}"/>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3E46416D-F4BF-404E-9E49-A4EE5883EFA9}"/>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EE27C9F9-4E87-4B98-8AB5-64498E1ED53A}"/>
                    </a:ext>
                  </a:extLst>
                </p:cNvPr>
                <p:cNvGrpSpPr/>
                <p:nvPr/>
              </p:nvGrpSpPr>
              <p:grpSpPr>
                <a:xfrm>
                  <a:off x="5462462" y="690265"/>
                  <a:ext cx="96289" cy="300752"/>
                  <a:chOff x="5894780" y="693376"/>
                  <a:chExt cx="96289" cy="300752"/>
                </a:xfrm>
              </p:grpSpPr>
              <p:grpSp>
                <p:nvGrpSpPr>
                  <p:cNvPr id="88" name="Group 87">
                    <a:extLst>
                      <a:ext uri="{FF2B5EF4-FFF2-40B4-BE49-F238E27FC236}">
                        <a16:creationId xmlns:a16="http://schemas.microsoft.com/office/drawing/2014/main" id="{C04D27FF-509C-4DEE-B3CC-5F0DE6509E9D}"/>
                      </a:ext>
                    </a:extLst>
                  </p:cNvPr>
                  <p:cNvGrpSpPr/>
                  <p:nvPr/>
                </p:nvGrpSpPr>
                <p:grpSpPr>
                  <a:xfrm>
                    <a:off x="5894780" y="693376"/>
                    <a:ext cx="96289" cy="300752"/>
                    <a:chOff x="5894780" y="693376"/>
                    <a:chExt cx="96289" cy="300752"/>
                  </a:xfrm>
                </p:grpSpPr>
                <p:sp>
                  <p:nvSpPr>
                    <p:cNvPr id="91" name="Rectangle 90">
                      <a:extLst>
                        <a:ext uri="{FF2B5EF4-FFF2-40B4-BE49-F238E27FC236}">
                          <a16:creationId xmlns:a16="http://schemas.microsoft.com/office/drawing/2014/main" id="{0332B037-5B84-4203-A0FE-1A039DE8AEA4}"/>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34F39C97-44E8-4234-A86C-CAA5BB31DA69}"/>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064D4515-3986-4073-AECB-0B00D0BA0C9F}"/>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DB9435D-61F6-4723-8DDB-B65118255D21}"/>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B633C57A-1433-4179-823E-56BF3E6F93A3}"/>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a:extLst>
                      <a:ext uri="{FF2B5EF4-FFF2-40B4-BE49-F238E27FC236}">
                        <a16:creationId xmlns:a16="http://schemas.microsoft.com/office/drawing/2014/main" id="{D925CECD-9CAF-49FE-8096-E35FCB771AEF}"/>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20B9279-DA70-4483-8594-304061D1F8C9}"/>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8184525F-1162-422D-B0E4-51558E711D3D}"/>
                  </a:ext>
                </a:extLst>
              </p:cNvPr>
              <p:cNvGrpSpPr/>
              <p:nvPr/>
            </p:nvGrpSpPr>
            <p:grpSpPr>
              <a:xfrm>
                <a:off x="5585254" y="3585865"/>
                <a:ext cx="449276" cy="303863"/>
                <a:chOff x="5832389" y="1188654"/>
                <a:chExt cx="449276" cy="303863"/>
              </a:xfrm>
            </p:grpSpPr>
            <p:sp>
              <p:nvSpPr>
                <p:cNvPr id="65" name="Rectangle 64">
                  <a:extLst>
                    <a:ext uri="{FF2B5EF4-FFF2-40B4-BE49-F238E27FC236}">
                      <a16:creationId xmlns:a16="http://schemas.microsoft.com/office/drawing/2014/main" id="{C9726225-60E3-4C56-A693-A14B5A89146D}"/>
                    </a:ext>
                  </a:extLst>
                </p:cNvPr>
                <p:cNvSpPr/>
                <p:nvPr/>
              </p:nvSpPr>
              <p:spPr>
                <a:xfrm>
                  <a:off x="5832389" y="1290778"/>
                  <a:ext cx="449276" cy="9317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77AD6397-9E3F-4B89-8C2F-F757A56183E0}"/>
                    </a:ext>
                  </a:extLst>
                </p:cNvPr>
                <p:cNvGrpSpPr/>
                <p:nvPr/>
              </p:nvGrpSpPr>
              <p:grpSpPr>
                <a:xfrm>
                  <a:off x="6121321" y="1191765"/>
                  <a:ext cx="96289" cy="300752"/>
                  <a:chOff x="5894780" y="693376"/>
                  <a:chExt cx="96289" cy="300752"/>
                </a:xfrm>
              </p:grpSpPr>
              <p:grpSp>
                <p:nvGrpSpPr>
                  <p:cNvPr id="76" name="Group 75">
                    <a:extLst>
                      <a:ext uri="{FF2B5EF4-FFF2-40B4-BE49-F238E27FC236}">
                        <a16:creationId xmlns:a16="http://schemas.microsoft.com/office/drawing/2014/main" id="{B3BDE205-519C-4150-BFCC-612F6B9139BE}"/>
                      </a:ext>
                    </a:extLst>
                  </p:cNvPr>
                  <p:cNvGrpSpPr/>
                  <p:nvPr/>
                </p:nvGrpSpPr>
                <p:grpSpPr>
                  <a:xfrm>
                    <a:off x="5894780" y="693376"/>
                    <a:ext cx="96289" cy="300752"/>
                    <a:chOff x="5894780" y="693376"/>
                    <a:chExt cx="96289" cy="300752"/>
                  </a:xfrm>
                </p:grpSpPr>
                <p:sp>
                  <p:nvSpPr>
                    <p:cNvPr id="79" name="Rectangle 78">
                      <a:extLst>
                        <a:ext uri="{FF2B5EF4-FFF2-40B4-BE49-F238E27FC236}">
                          <a16:creationId xmlns:a16="http://schemas.microsoft.com/office/drawing/2014/main" id="{867BFA74-92B7-40F2-897C-4A1FA577D8FE}"/>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0E0FC4D8-0054-4A39-955A-136ED048440D}"/>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10459CF-B88A-490B-8824-3E27C708CE8F}"/>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853255E-8811-43E6-AE68-9D4BF34C1EFB}"/>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34D8895B-28F4-458E-8113-A5EE9CF5FE32}"/>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a:extLst>
                      <a:ext uri="{FF2B5EF4-FFF2-40B4-BE49-F238E27FC236}">
                        <a16:creationId xmlns:a16="http://schemas.microsoft.com/office/drawing/2014/main" id="{33A1F78B-3F6E-4578-871B-485F00651270}"/>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A46A8A9-6DD2-44B3-ADB1-B04575B16AC5}"/>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A4D47C5-CB73-49A5-B929-C51021299D96}"/>
                    </a:ext>
                  </a:extLst>
                </p:cNvPr>
                <p:cNvGrpSpPr/>
                <p:nvPr/>
              </p:nvGrpSpPr>
              <p:grpSpPr>
                <a:xfrm>
                  <a:off x="5894276" y="1188654"/>
                  <a:ext cx="96289" cy="300752"/>
                  <a:chOff x="5894780" y="693376"/>
                  <a:chExt cx="96289" cy="300752"/>
                </a:xfrm>
              </p:grpSpPr>
              <p:grpSp>
                <p:nvGrpSpPr>
                  <p:cNvPr id="68" name="Group 67">
                    <a:extLst>
                      <a:ext uri="{FF2B5EF4-FFF2-40B4-BE49-F238E27FC236}">
                        <a16:creationId xmlns:a16="http://schemas.microsoft.com/office/drawing/2014/main" id="{7593B3F6-BAA3-40BC-90A1-F6667E6F26B4}"/>
                      </a:ext>
                    </a:extLst>
                  </p:cNvPr>
                  <p:cNvGrpSpPr/>
                  <p:nvPr/>
                </p:nvGrpSpPr>
                <p:grpSpPr>
                  <a:xfrm>
                    <a:off x="5894780" y="693376"/>
                    <a:ext cx="96289" cy="300752"/>
                    <a:chOff x="5894780" y="693376"/>
                    <a:chExt cx="96289" cy="300752"/>
                  </a:xfrm>
                </p:grpSpPr>
                <p:sp>
                  <p:nvSpPr>
                    <p:cNvPr id="71" name="Rectangle 70">
                      <a:extLst>
                        <a:ext uri="{FF2B5EF4-FFF2-40B4-BE49-F238E27FC236}">
                          <a16:creationId xmlns:a16="http://schemas.microsoft.com/office/drawing/2014/main" id="{52AF1286-1EF1-4395-A31D-F18D46463A6A}"/>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32CB239B-4249-4781-8A14-7440F0A44005}"/>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4D712ABC-1FB6-42B1-B4E4-C7AE1E16FB2B}"/>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38E7688-10C2-4952-A511-739687A5FB7F}"/>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903907C1-9E86-4D90-8182-8B2F55648D30}"/>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a:extLst>
                      <a:ext uri="{FF2B5EF4-FFF2-40B4-BE49-F238E27FC236}">
                        <a16:creationId xmlns:a16="http://schemas.microsoft.com/office/drawing/2014/main" id="{13EFF8F0-F6AD-43D0-93BA-F928937D87C3}"/>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1CC0FA4-3D4F-4083-8DEC-88DC91E6D48E}"/>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Rectangle 35">
                <a:extLst>
                  <a:ext uri="{FF2B5EF4-FFF2-40B4-BE49-F238E27FC236}">
                    <a16:creationId xmlns:a16="http://schemas.microsoft.com/office/drawing/2014/main" id="{DEBC221B-D98C-437C-8297-12611EDC11E8}"/>
                  </a:ext>
                </a:extLst>
              </p:cNvPr>
              <p:cNvSpPr/>
              <p:nvPr/>
            </p:nvSpPr>
            <p:spPr>
              <a:xfrm>
                <a:off x="5029200" y="4173071"/>
                <a:ext cx="7037294" cy="112058"/>
              </a:xfrm>
              <a:prstGeom prst="rect">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1536D115-0A0B-4716-B774-1D61CD7C1BF8}"/>
                  </a:ext>
                </a:extLst>
              </p:cNvPr>
              <p:cNvSpPr/>
              <p:nvPr/>
            </p:nvSpPr>
            <p:spPr>
              <a:xfrm rot="10800000">
                <a:off x="6462272" y="3888121"/>
                <a:ext cx="99164" cy="276104"/>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C0F75745-7440-4FB7-94AA-1DDC0B5E380A}"/>
                  </a:ext>
                </a:extLst>
              </p:cNvPr>
              <p:cNvGrpSpPr/>
              <p:nvPr/>
            </p:nvGrpSpPr>
            <p:grpSpPr>
              <a:xfrm>
                <a:off x="5943599" y="3917092"/>
                <a:ext cx="679623" cy="234778"/>
                <a:chOff x="5944131" y="1894680"/>
                <a:chExt cx="769832" cy="328788"/>
              </a:xfrm>
            </p:grpSpPr>
            <p:sp>
              <p:nvSpPr>
                <p:cNvPr id="63" name="Freeform: Shape 62">
                  <a:extLst>
                    <a:ext uri="{FF2B5EF4-FFF2-40B4-BE49-F238E27FC236}">
                      <a16:creationId xmlns:a16="http://schemas.microsoft.com/office/drawing/2014/main" id="{C377DD74-500A-45EC-A5F3-922B0E429A1F}"/>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6F1ACA30-F491-43AA-BF0B-5675B7E98A3E}"/>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Rounded Corners 38">
                <a:extLst>
                  <a:ext uri="{FF2B5EF4-FFF2-40B4-BE49-F238E27FC236}">
                    <a16:creationId xmlns:a16="http://schemas.microsoft.com/office/drawing/2014/main" id="{4E254CCE-D9E8-4C92-8001-5FF78E33674D}"/>
                  </a:ext>
                </a:extLst>
              </p:cNvPr>
              <p:cNvSpPr/>
              <p:nvPr/>
            </p:nvSpPr>
            <p:spPr>
              <a:xfrm>
                <a:off x="6425105" y="4092575"/>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61FE236-4DAD-4ABB-A237-692C6B287851}"/>
                  </a:ext>
                </a:extLst>
              </p:cNvPr>
              <p:cNvGrpSpPr/>
              <p:nvPr/>
            </p:nvGrpSpPr>
            <p:grpSpPr>
              <a:xfrm>
                <a:off x="5511114" y="3890319"/>
                <a:ext cx="358346" cy="788772"/>
                <a:chOff x="5511114" y="3890319"/>
                <a:chExt cx="358346" cy="788772"/>
              </a:xfrm>
            </p:grpSpPr>
            <p:grpSp>
              <p:nvGrpSpPr>
                <p:cNvPr id="58" name="Group 57">
                  <a:extLst>
                    <a:ext uri="{FF2B5EF4-FFF2-40B4-BE49-F238E27FC236}">
                      <a16:creationId xmlns:a16="http://schemas.microsoft.com/office/drawing/2014/main" id="{132BBCF3-DEC9-405E-AB74-B3129BDEEC39}"/>
                    </a:ext>
                  </a:extLst>
                </p:cNvPr>
                <p:cNvGrpSpPr/>
                <p:nvPr/>
              </p:nvGrpSpPr>
              <p:grpSpPr>
                <a:xfrm>
                  <a:off x="5511114" y="4559643"/>
                  <a:ext cx="358346" cy="119448"/>
                  <a:chOff x="5338119" y="1519881"/>
                  <a:chExt cx="358346" cy="119448"/>
                </a:xfrm>
              </p:grpSpPr>
              <p:cxnSp>
                <p:nvCxnSpPr>
                  <p:cNvPr id="60" name="Straight Connector 59">
                    <a:extLst>
                      <a:ext uri="{FF2B5EF4-FFF2-40B4-BE49-F238E27FC236}">
                        <a16:creationId xmlns:a16="http://schemas.microsoft.com/office/drawing/2014/main" id="{9F2755D5-FE6B-4DBD-916E-E047C9664F69}"/>
                      </a:ext>
                    </a:extLst>
                  </p:cNvPr>
                  <p:cNvCxnSpPr/>
                  <p:nvPr/>
                </p:nvCxnSpPr>
                <p:spPr>
                  <a:xfrm>
                    <a:off x="5338119" y="1519881"/>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512F53-57DA-4A56-BE90-757A3A1B6338}"/>
                      </a:ext>
                    </a:extLst>
                  </p:cNvPr>
                  <p:cNvCxnSpPr/>
                  <p:nvPr/>
                </p:nvCxnSpPr>
                <p:spPr>
                  <a:xfrm>
                    <a:off x="5370988" y="1585784"/>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D16C70F-0F5C-4913-8EFB-EF71E5E5E027}"/>
                      </a:ext>
                    </a:extLst>
                  </p:cNvPr>
                  <p:cNvCxnSpPr>
                    <a:cxnSpLocks/>
                  </p:cNvCxnSpPr>
                  <p:nvPr/>
                </p:nvCxnSpPr>
                <p:spPr>
                  <a:xfrm>
                    <a:off x="5402992" y="163932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BE58C98A-B933-49ED-9C74-E65F52BEC6EC}"/>
                    </a:ext>
                  </a:extLst>
                </p:cNvPr>
                <p:cNvCxnSpPr>
                  <a:cxnSpLocks/>
                </p:cNvCxnSpPr>
                <p:nvPr/>
              </p:nvCxnSpPr>
              <p:spPr>
                <a:xfrm flipV="1">
                  <a:off x="5694406" y="3890319"/>
                  <a:ext cx="0" cy="66932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79AFE51F-679F-4A9E-822F-483F88AE5A00}"/>
                  </a:ext>
                </a:extLst>
              </p:cNvPr>
              <p:cNvGrpSpPr/>
              <p:nvPr/>
            </p:nvGrpSpPr>
            <p:grpSpPr>
              <a:xfrm>
                <a:off x="8097795" y="4663566"/>
                <a:ext cx="358346" cy="119449"/>
                <a:chOff x="5984790" y="5750010"/>
                <a:chExt cx="358346" cy="119449"/>
              </a:xfrm>
            </p:grpSpPr>
            <p:cxnSp>
              <p:nvCxnSpPr>
                <p:cNvPr id="55" name="Straight Connector 54">
                  <a:extLst>
                    <a:ext uri="{FF2B5EF4-FFF2-40B4-BE49-F238E27FC236}">
                      <a16:creationId xmlns:a16="http://schemas.microsoft.com/office/drawing/2014/main" id="{B08BD526-6C21-40DC-A177-DC7320065BCA}"/>
                    </a:ext>
                  </a:extLst>
                </p:cNvPr>
                <p:cNvCxnSpPr/>
                <p:nvPr/>
              </p:nvCxnSpPr>
              <p:spPr>
                <a:xfrm>
                  <a:off x="5984790" y="5750010"/>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2E57626-5A07-4413-BE04-E037EC277A96}"/>
                    </a:ext>
                  </a:extLst>
                </p:cNvPr>
                <p:cNvCxnSpPr/>
                <p:nvPr/>
              </p:nvCxnSpPr>
              <p:spPr>
                <a:xfrm>
                  <a:off x="6017659" y="5803556"/>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499334F-892C-46B9-B3F2-F0044FE52D50}"/>
                    </a:ext>
                  </a:extLst>
                </p:cNvPr>
                <p:cNvCxnSpPr>
                  <a:cxnSpLocks/>
                </p:cNvCxnSpPr>
                <p:nvPr/>
              </p:nvCxnSpPr>
              <p:spPr>
                <a:xfrm>
                  <a:off x="6049662" y="586945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5A6A5D2-AACF-4114-92AE-E23BA7E4AC8A}"/>
                  </a:ext>
                </a:extLst>
              </p:cNvPr>
              <p:cNvSpPr txBox="1"/>
              <p:nvPr/>
            </p:nvSpPr>
            <p:spPr>
              <a:xfrm>
                <a:off x="5048065" y="2546320"/>
                <a:ext cx="920003" cy="430887"/>
              </a:xfrm>
              <a:prstGeom prst="rect">
                <a:avLst/>
              </a:prstGeom>
              <a:noFill/>
            </p:spPr>
            <p:txBody>
              <a:bodyPr wrap="square" rtlCol="0">
                <a:spAutoFit/>
              </a:bodyPr>
              <a:lstStyle/>
              <a:p>
                <a:r>
                  <a:rPr lang="en-US" sz="1100" dirty="0">
                    <a:solidFill>
                      <a:schemeClr val="bg1"/>
                    </a:solidFill>
                  </a:rPr>
                  <a:t>Utility Transformer</a:t>
                </a:r>
              </a:p>
            </p:txBody>
          </p:sp>
          <p:sp>
            <p:nvSpPr>
              <p:cNvPr id="43" name="Freeform: Shape 42">
                <a:extLst>
                  <a:ext uri="{FF2B5EF4-FFF2-40B4-BE49-F238E27FC236}">
                    <a16:creationId xmlns:a16="http://schemas.microsoft.com/office/drawing/2014/main" id="{4AE6CEF0-DB32-4486-B6EC-A9380E0387BE}"/>
                  </a:ext>
                </a:extLst>
              </p:cNvPr>
              <p:cNvSpPr/>
              <p:nvPr/>
            </p:nvSpPr>
            <p:spPr>
              <a:xfrm>
                <a:off x="8178272" y="2903549"/>
                <a:ext cx="160637" cy="1723106"/>
              </a:xfrm>
              <a:custGeom>
                <a:avLst/>
                <a:gdLst>
                  <a:gd name="connsiteX0" fmla="*/ 0 w 389933"/>
                  <a:gd name="connsiteY0" fmla="*/ 99144 h 1737954"/>
                  <a:gd name="connsiteX1" fmla="*/ 383060 w 389933"/>
                  <a:gd name="connsiteY1" fmla="*/ 160927 h 1737954"/>
                  <a:gd name="connsiteX2" fmla="*/ 247135 w 389933"/>
                  <a:gd name="connsiteY2" fmla="*/ 1606668 h 1737954"/>
                  <a:gd name="connsiteX3" fmla="*/ 259492 w 389933"/>
                  <a:gd name="connsiteY3" fmla="*/ 1581954 h 1737954"/>
                  <a:gd name="connsiteX0" fmla="*/ 0 w 383658"/>
                  <a:gd name="connsiteY0" fmla="*/ 123749 h 1762559"/>
                  <a:gd name="connsiteX1" fmla="*/ 185352 w 383658"/>
                  <a:gd name="connsiteY1" fmla="*/ 12538 h 1762559"/>
                  <a:gd name="connsiteX2" fmla="*/ 383060 w 383658"/>
                  <a:gd name="connsiteY2" fmla="*/ 185532 h 1762559"/>
                  <a:gd name="connsiteX3" fmla="*/ 247135 w 383658"/>
                  <a:gd name="connsiteY3" fmla="*/ 1631273 h 1762559"/>
                  <a:gd name="connsiteX4" fmla="*/ 259492 w 383658"/>
                  <a:gd name="connsiteY4" fmla="*/ 1606559 h 1762559"/>
                  <a:gd name="connsiteX0" fmla="*/ 0 w 457799"/>
                  <a:gd name="connsiteY0" fmla="*/ 37252 h 1762559"/>
                  <a:gd name="connsiteX1" fmla="*/ 259493 w 457799"/>
                  <a:gd name="connsiteY1" fmla="*/ 12538 h 1762559"/>
                  <a:gd name="connsiteX2" fmla="*/ 457201 w 457799"/>
                  <a:gd name="connsiteY2" fmla="*/ 185532 h 1762559"/>
                  <a:gd name="connsiteX3" fmla="*/ 321276 w 457799"/>
                  <a:gd name="connsiteY3" fmla="*/ 1631273 h 1762559"/>
                  <a:gd name="connsiteX4" fmla="*/ 333633 w 457799"/>
                  <a:gd name="connsiteY4" fmla="*/ 1606559 h 1762559"/>
                  <a:gd name="connsiteX0" fmla="*/ 0 w 457799"/>
                  <a:gd name="connsiteY0" fmla="*/ 28888 h 1752422"/>
                  <a:gd name="connsiteX1" fmla="*/ 259493 w 457799"/>
                  <a:gd name="connsiteY1" fmla="*/ 4174 h 1752422"/>
                  <a:gd name="connsiteX2" fmla="*/ 457201 w 457799"/>
                  <a:gd name="connsiteY2" fmla="*/ 201882 h 1752422"/>
                  <a:gd name="connsiteX3" fmla="*/ 321276 w 457799"/>
                  <a:gd name="connsiteY3" fmla="*/ 1622909 h 1752422"/>
                  <a:gd name="connsiteX4" fmla="*/ 333633 w 457799"/>
                  <a:gd name="connsiteY4" fmla="*/ 1598195 h 1752422"/>
                  <a:gd name="connsiteX0" fmla="*/ 0 w 470156"/>
                  <a:gd name="connsiteY0" fmla="*/ 17873 h 1753763"/>
                  <a:gd name="connsiteX1" fmla="*/ 271850 w 470156"/>
                  <a:gd name="connsiteY1" fmla="*/ 5515 h 1753763"/>
                  <a:gd name="connsiteX2" fmla="*/ 469558 w 470156"/>
                  <a:gd name="connsiteY2" fmla="*/ 203223 h 1753763"/>
                  <a:gd name="connsiteX3" fmla="*/ 333633 w 470156"/>
                  <a:gd name="connsiteY3" fmla="*/ 1624250 h 1753763"/>
                  <a:gd name="connsiteX4" fmla="*/ 345990 w 470156"/>
                  <a:gd name="connsiteY4" fmla="*/ 1599536 h 175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56" h="1753763">
                    <a:moveTo>
                      <a:pt x="0" y="17873"/>
                    </a:moveTo>
                    <a:cubicBezTo>
                      <a:pt x="30892" y="-662"/>
                      <a:pt x="208007" y="-4782"/>
                      <a:pt x="271850" y="5515"/>
                    </a:cubicBezTo>
                    <a:cubicBezTo>
                      <a:pt x="335693" y="15812"/>
                      <a:pt x="459261" y="-66566"/>
                      <a:pt x="469558" y="203223"/>
                    </a:cubicBezTo>
                    <a:cubicBezTo>
                      <a:pt x="479855" y="473012"/>
                      <a:pt x="354228" y="1391531"/>
                      <a:pt x="333633" y="1624250"/>
                    </a:cubicBezTo>
                    <a:cubicBezTo>
                      <a:pt x="313038" y="1856969"/>
                      <a:pt x="329514" y="1730312"/>
                      <a:pt x="345990" y="1599536"/>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CEEF27A-E373-4DD6-B2BA-0D78FB7F8AAA}"/>
                  </a:ext>
                </a:extLst>
              </p:cNvPr>
              <p:cNvSpPr/>
              <p:nvPr/>
            </p:nvSpPr>
            <p:spPr>
              <a:xfrm>
                <a:off x="8662086" y="2928551"/>
                <a:ext cx="308919" cy="2965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E487BD6-4D85-429F-AEBC-1E673A7B8DE4}"/>
                  </a:ext>
                </a:extLst>
              </p:cNvPr>
              <p:cNvSpPr/>
              <p:nvPr/>
            </p:nvSpPr>
            <p:spPr>
              <a:xfrm flipH="1">
                <a:off x="8896863" y="2273643"/>
                <a:ext cx="74141" cy="778476"/>
              </a:xfrm>
              <a:custGeom>
                <a:avLst/>
                <a:gdLst>
                  <a:gd name="connsiteX0" fmla="*/ 10701 w 121912"/>
                  <a:gd name="connsiteY0" fmla="*/ 0 h 792267"/>
                  <a:gd name="connsiteX1" fmla="*/ 10701 w 121912"/>
                  <a:gd name="connsiteY1" fmla="*/ 667265 h 792267"/>
                  <a:gd name="connsiteX2" fmla="*/ 121912 w 121912"/>
                  <a:gd name="connsiteY2" fmla="*/ 790833 h 792267"/>
                </a:gdLst>
                <a:ahLst/>
                <a:cxnLst>
                  <a:cxn ang="0">
                    <a:pos x="connsiteX0" y="connsiteY0"/>
                  </a:cxn>
                  <a:cxn ang="0">
                    <a:pos x="connsiteX1" y="connsiteY1"/>
                  </a:cxn>
                  <a:cxn ang="0">
                    <a:pos x="connsiteX2" y="connsiteY2"/>
                  </a:cxn>
                </a:cxnLst>
                <a:rect l="l" t="t" r="r" b="b"/>
                <a:pathLst>
                  <a:path w="121912" h="792267">
                    <a:moveTo>
                      <a:pt x="10701" y="0"/>
                    </a:moveTo>
                    <a:cubicBezTo>
                      <a:pt x="1433" y="267730"/>
                      <a:pt x="-7834" y="535460"/>
                      <a:pt x="10701" y="667265"/>
                    </a:cubicBezTo>
                    <a:cubicBezTo>
                      <a:pt x="29236" y="799071"/>
                      <a:pt x="75574" y="794952"/>
                      <a:pt x="121912" y="790833"/>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0B53F5-4013-4F4C-895A-C9700E8EAC35}"/>
                  </a:ext>
                </a:extLst>
              </p:cNvPr>
              <p:cNvSpPr/>
              <p:nvPr/>
            </p:nvSpPr>
            <p:spPr>
              <a:xfrm>
                <a:off x="8669912" y="2277762"/>
                <a:ext cx="115742" cy="778476"/>
              </a:xfrm>
              <a:custGeom>
                <a:avLst/>
                <a:gdLst>
                  <a:gd name="connsiteX0" fmla="*/ 10701 w 121912"/>
                  <a:gd name="connsiteY0" fmla="*/ 0 h 792267"/>
                  <a:gd name="connsiteX1" fmla="*/ 10701 w 121912"/>
                  <a:gd name="connsiteY1" fmla="*/ 667265 h 792267"/>
                  <a:gd name="connsiteX2" fmla="*/ 121912 w 121912"/>
                  <a:gd name="connsiteY2" fmla="*/ 790833 h 792267"/>
                </a:gdLst>
                <a:ahLst/>
                <a:cxnLst>
                  <a:cxn ang="0">
                    <a:pos x="connsiteX0" y="connsiteY0"/>
                  </a:cxn>
                  <a:cxn ang="0">
                    <a:pos x="connsiteX1" y="connsiteY1"/>
                  </a:cxn>
                  <a:cxn ang="0">
                    <a:pos x="connsiteX2" y="connsiteY2"/>
                  </a:cxn>
                </a:cxnLst>
                <a:rect l="l" t="t" r="r" b="b"/>
                <a:pathLst>
                  <a:path w="121912" h="792267">
                    <a:moveTo>
                      <a:pt x="10701" y="0"/>
                    </a:moveTo>
                    <a:cubicBezTo>
                      <a:pt x="1433" y="267730"/>
                      <a:pt x="-7834" y="535460"/>
                      <a:pt x="10701" y="667265"/>
                    </a:cubicBezTo>
                    <a:cubicBezTo>
                      <a:pt x="29236" y="799071"/>
                      <a:pt x="75574" y="794952"/>
                      <a:pt x="121912" y="790833"/>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B7BE7478-F2B8-43DD-A540-F200EE54A5A9}"/>
                  </a:ext>
                </a:extLst>
              </p:cNvPr>
              <p:cNvGrpSpPr/>
              <p:nvPr/>
            </p:nvGrpSpPr>
            <p:grpSpPr>
              <a:xfrm rot="16200000" flipV="1">
                <a:off x="8210519" y="2526412"/>
                <a:ext cx="547620" cy="627362"/>
                <a:chOff x="5944131" y="1894680"/>
                <a:chExt cx="769832" cy="328788"/>
              </a:xfrm>
            </p:grpSpPr>
            <p:sp>
              <p:nvSpPr>
                <p:cNvPr id="53" name="Freeform: Shape 52">
                  <a:extLst>
                    <a:ext uri="{FF2B5EF4-FFF2-40B4-BE49-F238E27FC236}">
                      <a16:creationId xmlns:a16="http://schemas.microsoft.com/office/drawing/2014/main" id="{367E4F66-5DD2-4E5D-A6B7-ACDC4119977B}"/>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E12C45E9-ED3E-4D33-B827-5C6A555DCF57}"/>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Freeform: Shape 47">
                <a:extLst>
                  <a:ext uri="{FF2B5EF4-FFF2-40B4-BE49-F238E27FC236}">
                    <a16:creationId xmlns:a16="http://schemas.microsoft.com/office/drawing/2014/main" id="{8BF18A38-EEEA-46C1-B93E-576A429A7798}"/>
                  </a:ext>
                </a:extLst>
              </p:cNvPr>
              <p:cNvSpPr/>
              <p:nvPr/>
            </p:nvSpPr>
            <p:spPr>
              <a:xfrm rot="16200000" flipV="1">
                <a:off x="8349610" y="2579005"/>
                <a:ext cx="314748" cy="631479"/>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0800628C-650D-4312-A3C9-D0779ECB676F}"/>
                  </a:ext>
                </a:extLst>
              </p:cNvPr>
              <p:cNvSpPr/>
              <p:nvPr/>
            </p:nvSpPr>
            <p:spPr>
              <a:xfrm>
                <a:off x="8877582" y="1232888"/>
                <a:ext cx="661751" cy="2298103"/>
              </a:xfrm>
              <a:custGeom>
                <a:avLst/>
                <a:gdLst>
                  <a:gd name="connsiteX0" fmla="*/ 41275 w 567070"/>
                  <a:gd name="connsiteY0" fmla="*/ 232294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67070"/>
                  <a:gd name="connsiteY0" fmla="*/ 246362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482931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539202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4083 w 560141"/>
                  <a:gd name="connsiteY0" fmla="*/ 249349 h 2245056"/>
                  <a:gd name="connsiteX1" fmla="*/ 35069 w 560141"/>
                  <a:gd name="connsiteY1" fmla="*/ 63831 h 2245056"/>
                  <a:gd name="connsiteX2" fmla="*/ 168419 w 560141"/>
                  <a:gd name="connsiteY2" fmla="*/ 16206 h 2245056"/>
                  <a:gd name="connsiteX3" fmla="*/ 425594 w 560141"/>
                  <a:gd name="connsiteY3" fmla="*/ 6681 h 2245056"/>
                  <a:gd name="connsiteX4" fmla="*/ 538603 w 560141"/>
                  <a:gd name="connsiteY4" fmla="*/ 110577 h 2245056"/>
                  <a:gd name="connsiteX5" fmla="*/ 558944 w 560141"/>
                  <a:gd name="connsiteY5" fmla="*/ 539202 h 2245056"/>
                  <a:gd name="connsiteX6" fmla="*/ 520844 w 560141"/>
                  <a:gd name="connsiteY6" fmla="*/ 1340181 h 2245056"/>
                  <a:gd name="connsiteX7" fmla="*/ 306287 w 560141"/>
                  <a:gd name="connsiteY7" fmla="*/ 1525259 h 2245056"/>
                  <a:gd name="connsiteX8" fmla="*/ 35069 w 560141"/>
                  <a:gd name="connsiteY8" fmla="*/ 1845006 h 2245056"/>
                  <a:gd name="connsiteX9" fmla="*/ 6494 w 560141"/>
                  <a:gd name="connsiteY9" fmla="*/ 2245056 h 2245056"/>
                  <a:gd name="connsiteX0" fmla="*/ 7670 w 553728"/>
                  <a:gd name="connsiteY0" fmla="*/ 249349 h 2245056"/>
                  <a:gd name="connsiteX1" fmla="*/ 28656 w 553728"/>
                  <a:gd name="connsiteY1" fmla="*/ 63831 h 2245056"/>
                  <a:gd name="connsiteX2" fmla="*/ 162006 w 553728"/>
                  <a:gd name="connsiteY2" fmla="*/ 16206 h 2245056"/>
                  <a:gd name="connsiteX3" fmla="*/ 419181 w 553728"/>
                  <a:gd name="connsiteY3" fmla="*/ 6681 h 2245056"/>
                  <a:gd name="connsiteX4" fmla="*/ 532190 w 553728"/>
                  <a:gd name="connsiteY4" fmla="*/ 110577 h 2245056"/>
                  <a:gd name="connsiteX5" fmla="*/ 552531 w 553728"/>
                  <a:gd name="connsiteY5" fmla="*/ 539202 h 2245056"/>
                  <a:gd name="connsiteX6" fmla="*/ 514431 w 553728"/>
                  <a:gd name="connsiteY6" fmla="*/ 1340181 h 2245056"/>
                  <a:gd name="connsiteX7" fmla="*/ 299874 w 553728"/>
                  <a:gd name="connsiteY7" fmla="*/ 1525259 h 2245056"/>
                  <a:gd name="connsiteX8" fmla="*/ 252405 w 553728"/>
                  <a:gd name="connsiteY8" fmla="*/ 1859074 h 2245056"/>
                  <a:gd name="connsiteX9" fmla="*/ 81 w 553728"/>
                  <a:gd name="connsiteY9" fmla="*/ 2245056 h 2245056"/>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251733 w 553056"/>
                  <a:gd name="connsiteY8" fmla="*/ 1859074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123217 w 553056"/>
                  <a:gd name="connsiteY8" fmla="*/ 1650899 h 2259123"/>
                  <a:gd name="connsiteX9" fmla="*/ 90943 w 553056"/>
                  <a:gd name="connsiteY9" fmla="*/ 2259123 h 2259123"/>
                  <a:gd name="connsiteX0" fmla="*/ 52570 w 598628"/>
                  <a:gd name="connsiteY0" fmla="*/ 249349 h 2389993"/>
                  <a:gd name="connsiteX1" fmla="*/ 73556 w 598628"/>
                  <a:gd name="connsiteY1" fmla="*/ 63831 h 2389993"/>
                  <a:gd name="connsiteX2" fmla="*/ 206906 w 598628"/>
                  <a:gd name="connsiteY2" fmla="*/ 16206 h 2389993"/>
                  <a:gd name="connsiteX3" fmla="*/ 464081 w 598628"/>
                  <a:gd name="connsiteY3" fmla="*/ 6681 h 2389993"/>
                  <a:gd name="connsiteX4" fmla="*/ 577090 w 598628"/>
                  <a:gd name="connsiteY4" fmla="*/ 110577 h 2389993"/>
                  <a:gd name="connsiteX5" fmla="*/ 597431 w 598628"/>
                  <a:gd name="connsiteY5" fmla="*/ 539202 h 2389993"/>
                  <a:gd name="connsiteX6" fmla="*/ 559331 w 598628"/>
                  <a:gd name="connsiteY6" fmla="*/ 1340181 h 2389993"/>
                  <a:gd name="connsiteX7" fmla="*/ 324434 w 598628"/>
                  <a:gd name="connsiteY7" fmla="*/ 1513560 h 2389993"/>
                  <a:gd name="connsiteX8" fmla="*/ 168789 w 598628"/>
                  <a:gd name="connsiteY8" fmla="*/ 1650899 h 2389993"/>
                  <a:gd name="connsiteX9" fmla="*/ 138 w 598628"/>
                  <a:gd name="connsiteY9" fmla="*/ 2389993 h 2389993"/>
                  <a:gd name="connsiteX0" fmla="*/ 65385 w 611443"/>
                  <a:gd name="connsiteY0" fmla="*/ 249349 h 2389993"/>
                  <a:gd name="connsiteX1" fmla="*/ 86371 w 611443"/>
                  <a:gd name="connsiteY1" fmla="*/ 63831 h 2389993"/>
                  <a:gd name="connsiteX2" fmla="*/ 219721 w 611443"/>
                  <a:gd name="connsiteY2" fmla="*/ 16206 h 2389993"/>
                  <a:gd name="connsiteX3" fmla="*/ 476896 w 611443"/>
                  <a:gd name="connsiteY3" fmla="*/ 6681 h 2389993"/>
                  <a:gd name="connsiteX4" fmla="*/ 589905 w 611443"/>
                  <a:gd name="connsiteY4" fmla="*/ 110577 h 2389993"/>
                  <a:gd name="connsiteX5" fmla="*/ 610246 w 611443"/>
                  <a:gd name="connsiteY5" fmla="*/ 539202 h 2389993"/>
                  <a:gd name="connsiteX6" fmla="*/ 572146 w 611443"/>
                  <a:gd name="connsiteY6" fmla="*/ 1340181 h 2389993"/>
                  <a:gd name="connsiteX7" fmla="*/ 337249 w 611443"/>
                  <a:gd name="connsiteY7" fmla="*/ 1513560 h 2389993"/>
                  <a:gd name="connsiteX8" fmla="*/ 31590 w 611443"/>
                  <a:gd name="connsiteY8" fmla="*/ 1650899 h 2389993"/>
                  <a:gd name="connsiteX9" fmla="*/ 12953 w 611443"/>
                  <a:gd name="connsiteY9" fmla="*/ 2389993 h 2389993"/>
                  <a:gd name="connsiteX0" fmla="*/ 118098 w 664156"/>
                  <a:gd name="connsiteY0" fmla="*/ 249349 h 2389993"/>
                  <a:gd name="connsiteX1" fmla="*/ 139084 w 664156"/>
                  <a:gd name="connsiteY1" fmla="*/ 63831 h 2389993"/>
                  <a:gd name="connsiteX2" fmla="*/ 272434 w 664156"/>
                  <a:gd name="connsiteY2" fmla="*/ 16206 h 2389993"/>
                  <a:gd name="connsiteX3" fmla="*/ 529609 w 664156"/>
                  <a:gd name="connsiteY3" fmla="*/ 6681 h 2389993"/>
                  <a:gd name="connsiteX4" fmla="*/ 642618 w 664156"/>
                  <a:gd name="connsiteY4" fmla="*/ 110577 h 2389993"/>
                  <a:gd name="connsiteX5" fmla="*/ 662959 w 664156"/>
                  <a:gd name="connsiteY5" fmla="*/ 539202 h 2389993"/>
                  <a:gd name="connsiteX6" fmla="*/ 624859 w 664156"/>
                  <a:gd name="connsiteY6" fmla="*/ 1340181 h 2389993"/>
                  <a:gd name="connsiteX7" fmla="*/ 389962 w 664156"/>
                  <a:gd name="connsiteY7" fmla="*/ 1513560 h 2389993"/>
                  <a:gd name="connsiteX8" fmla="*/ 16114 w 664156"/>
                  <a:gd name="connsiteY8" fmla="*/ 1679982 h 2389993"/>
                  <a:gd name="connsiteX9" fmla="*/ 65666 w 664156"/>
                  <a:gd name="connsiteY9" fmla="*/ 2389993 h 2389993"/>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513560 h 2346370"/>
                  <a:gd name="connsiteX8" fmla="*/ 22065 w 670107"/>
                  <a:gd name="connsiteY8" fmla="*/ 1679982 h 2346370"/>
                  <a:gd name="connsiteX9" fmla="*/ 44341 w 670107"/>
                  <a:gd name="connsiteY9" fmla="*/ 2346370 h 2346370"/>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688054 h 2346370"/>
                  <a:gd name="connsiteX8" fmla="*/ 22065 w 670107"/>
                  <a:gd name="connsiteY8" fmla="*/ 1679982 h 2346370"/>
                  <a:gd name="connsiteX9" fmla="*/ 44341 w 670107"/>
                  <a:gd name="connsiteY9" fmla="*/ 2346370 h 2346370"/>
                  <a:gd name="connsiteX0" fmla="*/ 80044 w 626102"/>
                  <a:gd name="connsiteY0" fmla="*/ 249349 h 2346370"/>
                  <a:gd name="connsiteX1" fmla="*/ 101030 w 626102"/>
                  <a:gd name="connsiteY1" fmla="*/ 63831 h 2346370"/>
                  <a:gd name="connsiteX2" fmla="*/ 234380 w 626102"/>
                  <a:gd name="connsiteY2" fmla="*/ 16206 h 2346370"/>
                  <a:gd name="connsiteX3" fmla="*/ 491555 w 626102"/>
                  <a:gd name="connsiteY3" fmla="*/ 6681 h 2346370"/>
                  <a:gd name="connsiteX4" fmla="*/ 604564 w 626102"/>
                  <a:gd name="connsiteY4" fmla="*/ 110577 h 2346370"/>
                  <a:gd name="connsiteX5" fmla="*/ 624905 w 626102"/>
                  <a:gd name="connsiteY5" fmla="*/ 539202 h 2346370"/>
                  <a:gd name="connsiteX6" fmla="*/ 586805 w 626102"/>
                  <a:gd name="connsiteY6" fmla="*/ 1340181 h 2346370"/>
                  <a:gd name="connsiteX7" fmla="*/ 351908 w 626102"/>
                  <a:gd name="connsiteY7" fmla="*/ 1688054 h 2346370"/>
                  <a:gd name="connsiteX8" fmla="*/ 100799 w 626102"/>
                  <a:gd name="connsiteY8" fmla="*/ 2014429 h 2346370"/>
                  <a:gd name="connsiteX9" fmla="*/ 336 w 62610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14429 h 2346370"/>
                  <a:gd name="connsiteX9" fmla="*/ 506 w 62627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28970 h 2346370"/>
                  <a:gd name="connsiteX9" fmla="*/ 506 w 626272"/>
                  <a:gd name="connsiteY9" fmla="*/ 2346370 h 2346370"/>
                  <a:gd name="connsiteX0" fmla="*/ 80214 w 626272"/>
                  <a:gd name="connsiteY0" fmla="*/ 249349 h 2288206"/>
                  <a:gd name="connsiteX1" fmla="*/ 101200 w 626272"/>
                  <a:gd name="connsiteY1" fmla="*/ 63831 h 2288206"/>
                  <a:gd name="connsiteX2" fmla="*/ 234550 w 626272"/>
                  <a:gd name="connsiteY2" fmla="*/ 16206 h 2288206"/>
                  <a:gd name="connsiteX3" fmla="*/ 491725 w 626272"/>
                  <a:gd name="connsiteY3" fmla="*/ 6681 h 2288206"/>
                  <a:gd name="connsiteX4" fmla="*/ 604734 w 626272"/>
                  <a:gd name="connsiteY4" fmla="*/ 110577 h 2288206"/>
                  <a:gd name="connsiteX5" fmla="*/ 625075 w 626272"/>
                  <a:gd name="connsiteY5" fmla="*/ 539202 h 2288206"/>
                  <a:gd name="connsiteX6" fmla="*/ 586975 w 626272"/>
                  <a:gd name="connsiteY6" fmla="*/ 1340181 h 2288206"/>
                  <a:gd name="connsiteX7" fmla="*/ 461180 w 626272"/>
                  <a:gd name="connsiteY7" fmla="*/ 1877089 h 2288206"/>
                  <a:gd name="connsiteX8" fmla="*/ 100969 w 626272"/>
                  <a:gd name="connsiteY8" fmla="*/ 2028970 h 2288206"/>
                  <a:gd name="connsiteX9" fmla="*/ 506 w 626272"/>
                  <a:gd name="connsiteY9" fmla="*/ 2288206 h 2288206"/>
                  <a:gd name="connsiteX0" fmla="*/ 80432 w 626490"/>
                  <a:gd name="connsiteY0" fmla="*/ 249349 h 2288206"/>
                  <a:gd name="connsiteX1" fmla="*/ 101418 w 626490"/>
                  <a:gd name="connsiteY1" fmla="*/ 63831 h 2288206"/>
                  <a:gd name="connsiteX2" fmla="*/ 234768 w 626490"/>
                  <a:gd name="connsiteY2" fmla="*/ 16206 h 2288206"/>
                  <a:gd name="connsiteX3" fmla="*/ 491943 w 626490"/>
                  <a:gd name="connsiteY3" fmla="*/ 6681 h 2288206"/>
                  <a:gd name="connsiteX4" fmla="*/ 604952 w 626490"/>
                  <a:gd name="connsiteY4" fmla="*/ 110577 h 2288206"/>
                  <a:gd name="connsiteX5" fmla="*/ 625293 w 626490"/>
                  <a:gd name="connsiteY5" fmla="*/ 539202 h 2288206"/>
                  <a:gd name="connsiteX6" fmla="*/ 587193 w 626490"/>
                  <a:gd name="connsiteY6" fmla="*/ 1340181 h 2288206"/>
                  <a:gd name="connsiteX7" fmla="*/ 529587 w 626490"/>
                  <a:gd name="connsiteY7" fmla="*/ 1920713 h 2288206"/>
                  <a:gd name="connsiteX8" fmla="*/ 101187 w 626490"/>
                  <a:gd name="connsiteY8" fmla="*/ 2028970 h 2288206"/>
                  <a:gd name="connsiteX9" fmla="*/ 724 w 626490"/>
                  <a:gd name="connsiteY9" fmla="*/ 2288206 h 2288206"/>
                  <a:gd name="connsiteX0" fmla="*/ 80432 w 625575"/>
                  <a:gd name="connsiteY0" fmla="*/ 249349 h 2288206"/>
                  <a:gd name="connsiteX1" fmla="*/ 101418 w 625575"/>
                  <a:gd name="connsiteY1" fmla="*/ 63831 h 2288206"/>
                  <a:gd name="connsiteX2" fmla="*/ 234768 w 625575"/>
                  <a:gd name="connsiteY2" fmla="*/ 16206 h 2288206"/>
                  <a:gd name="connsiteX3" fmla="*/ 491943 w 625575"/>
                  <a:gd name="connsiteY3" fmla="*/ 6681 h 2288206"/>
                  <a:gd name="connsiteX4" fmla="*/ 604952 w 625575"/>
                  <a:gd name="connsiteY4" fmla="*/ 110577 h 2288206"/>
                  <a:gd name="connsiteX5" fmla="*/ 625293 w 625575"/>
                  <a:gd name="connsiteY5" fmla="*/ 539202 h 2288206"/>
                  <a:gd name="connsiteX6" fmla="*/ 600830 w 625575"/>
                  <a:gd name="connsiteY6" fmla="*/ 1340181 h 2288206"/>
                  <a:gd name="connsiteX7" fmla="*/ 529587 w 625575"/>
                  <a:gd name="connsiteY7" fmla="*/ 1920713 h 2288206"/>
                  <a:gd name="connsiteX8" fmla="*/ 101187 w 625575"/>
                  <a:gd name="connsiteY8" fmla="*/ 2028970 h 2288206"/>
                  <a:gd name="connsiteX9" fmla="*/ 724 w 625575"/>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28970 h 2288206"/>
                  <a:gd name="connsiteX9" fmla="*/ 724 w 641524"/>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 name="connsiteX0" fmla="*/ 72030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524" h="2288206">
                    <a:moveTo>
                      <a:pt x="72030" y="249349"/>
                    </a:moveTo>
                    <a:cubicBezTo>
                      <a:pt x="56948" y="181880"/>
                      <a:pt x="74295" y="102688"/>
                      <a:pt x="101418" y="63831"/>
                    </a:cubicBezTo>
                    <a:cubicBezTo>
                      <a:pt x="128541" y="24974"/>
                      <a:pt x="169681" y="25731"/>
                      <a:pt x="234768" y="16206"/>
                    </a:cubicBezTo>
                    <a:cubicBezTo>
                      <a:pt x="299855" y="6681"/>
                      <a:pt x="425700" y="-9048"/>
                      <a:pt x="491943" y="6681"/>
                    </a:cubicBezTo>
                    <a:cubicBezTo>
                      <a:pt x="558186" y="22410"/>
                      <a:pt x="610003" y="21824"/>
                      <a:pt x="632228" y="110577"/>
                    </a:cubicBezTo>
                    <a:cubicBezTo>
                      <a:pt x="654453" y="199330"/>
                      <a:pt x="630526" y="334268"/>
                      <a:pt x="625293" y="539202"/>
                    </a:cubicBezTo>
                    <a:cubicBezTo>
                      <a:pt x="620060" y="744136"/>
                      <a:pt x="616781" y="1109929"/>
                      <a:pt x="600830" y="1340181"/>
                    </a:cubicBezTo>
                    <a:cubicBezTo>
                      <a:pt x="584879" y="1570433"/>
                      <a:pt x="612861" y="1803491"/>
                      <a:pt x="529587" y="1920713"/>
                    </a:cubicBezTo>
                    <a:cubicBezTo>
                      <a:pt x="446313" y="2037935"/>
                      <a:pt x="189331" y="1982262"/>
                      <a:pt x="101187" y="2043511"/>
                    </a:cubicBezTo>
                    <a:cubicBezTo>
                      <a:pt x="13043" y="2104760"/>
                      <a:pt x="-4039" y="2151681"/>
                      <a:pt x="724" y="228820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8AFE8B1-F73C-4FF5-A2DE-8213C6FD12AF}"/>
                  </a:ext>
                </a:extLst>
              </p:cNvPr>
              <p:cNvSpPr/>
              <p:nvPr/>
            </p:nvSpPr>
            <p:spPr>
              <a:xfrm>
                <a:off x="8678334" y="1165238"/>
                <a:ext cx="744440" cy="2349341"/>
              </a:xfrm>
              <a:custGeom>
                <a:avLst/>
                <a:gdLst>
                  <a:gd name="connsiteX0" fmla="*/ 41275 w 567070"/>
                  <a:gd name="connsiteY0" fmla="*/ 232294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67070"/>
                  <a:gd name="connsiteY0" fmla="*/ 246362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482931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539202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4083 w 560141"/>
                  <a:gd name="connsiteY0" fmla="*/ 249349 h 2245056"/>
                  <a:gd name="connsiteX1" fmla="*/ 35069 w 560141"/>
                  <a:gd name="connsiteY1" fmla="*/ 63831 h 2245056"/>
                  <a:gd name="connsiteX2" fmla="*/ 168419 w 560141"/>
                  <a:gd name="connsiteY2" fmla="*/ 16206 h 2245056"/>
                  <a:gd name="connsiteX3" fmla="*/ 425594 w 560141"/>
                  <a:gd name="connsiteY3" fmla="*/ 6681 h 2245056"/>
                  <a:gd name="connsiteX4" fmla="*/ 538603 w 560141"/>
                  <a:gd name="connsiteY4" fmla="*/ 110577 h 2245056"/>
                  <a:gd name="connsiteX5" fmla="*/ 558944 w 560141"/>
                  <a:gd name="connsiteY5" fmla="*/ 539202 h 2245056"/>
                  <a:gd name="connsiteX6" fmla="*/ 520844 w 560141"/>
                  <a:gd name="connsiteY6" fmla="*/ 1340181 h 2245056"/>
                  <a:gd name="connsiteX7" fmla="*/ 306287 w 560141"/>
                  <a:gd name="connsiteY7" fmla="*/ 1525259 h 2245056"/>
                  <a:gd name="connsiteX8" fmla="*/ 35069 w 560141"/>
                  <a:gd name="connsiteY8" fmla="*/ 1845006 h 2245056"/>
                  <a:gd name="connsiteX9" fmla="*/ 6494 w 560141"/>
                  <a:gd name="connsiteY9" fmla="*/ 2245056 h 2245056"/>
                  <a:gd name="connsiteX0" fmla="*/ 7670 w 553728"/>
                  <a:gd name="connsiteY0" fmla="*/ 249349 h 2245056"/>
                  <a:gd name="connsiteX1" fmla="*/ 28656 w 553728"/>
                  <a:gd name="connsiteY1" fmla="*/ 63831 h 2245056"/>
                  <a:gd name="connsiteX2" fmla="*/ 162006 w 553728"/>
                  <a:gd name="connsiteY2" fmla="*/ 16206 h 2245056"/>
                  <a:gd name="connsiteX3" fmla="*/ 419181 w 553728"/>
                  <a:gd name="connsiteY3" fmla="*/ 6681 h 2245056"/>
                  <a:gd name="connsiteX4" fmla="*/ 532190 w 553728"/>
                  <a:gd name="connsiteY4" fmla="*/ 110577 h 2245056"/>
                  <a:gd name="connsiteX5" fmla="*/ 552531 w 553728"/>
                  <a:gd name="connsiteY5" fmla="*/ 539202 h 2245056"/>
                  <a:gd name="connsiteX6" fmla="*/ 514431 w 553728"/>
                  <a:gd name="connsiteY6" fmla="*/ 1340181 h 2245056"/>
                  <a:gd name="connsiteX7" fmla="*/ 299874 w 553728"/>
                  <a:gd name="connsiteY7" fmla="*/ 1525259 h 2245056"/>
                  <a:gd name="connsiteX8" fmla="*/ 252405 w 553728"/>
                  <a:gd name="connsiteY8" fmla="*/ 1859074 h 2245056"/>
                  <a:gd name="connsiteX9" fmla="*/ 81 w 553728"/>
                  <a:gd name="connsiteY9" fmla="*/ 2245056 h 2245056"/>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251733 w 553056"/>
                  <a:gd name="connsiteY8" fmla="*/ 1859074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123217 w 553056"/>
                  <a:gd name="connsiteY8" fmla="*/ 1650899 h 2259123"/>
                  <a:gd name="connsiteX9" fmla="*/ 90943 w 553056"/>
                  <a:gd name="connsiteY9" fmla="*/ 2259123 h 2259123"/>
                  <a:gd name="connsiteX0" fmla="*/ 52570 w 598628"/>
                  <a:gd name="connsiteY0" fmla="*/ 249349 h 2389993"/>
                  <a:gd name="connsiteX1" fmla="*/ 73556 w 598628"/>
                  <a:gd name="connsiteY1" fmla="*/ 63831 h 2389993"/>
                  <a:gd name="connsiteX2" fmla="*/ 206906 w 598628"/>
                  <a:gd name="connsiteY2" fmla="*/ 16206 h 2389993"/>
                  <a:gd name="connsiteX3" fmla="*/ 464081 w 598628"/>
                  <a:gd name="connsiteY3" fmla="*/ 6681 h 2389993"/>
                  <a:gd name="connsiteX4" fmla="*/ 577090 w 598628"/>
                  <a:gd name="connsiteY4" fmla="*/ 110577 h 2389993"/>
                  <a:gd name="connsiteX5" fmla="*/ 597431 w 598628"/>
                  <a:gd name="connsiteY5" fmla="*/ 539202 h 2389993"/>
                  <a:gd name="connsiteX6" fmla="*/ 559331 w 598628"/>
                  <a:gd name="connsiteY6" fmla="*/ 1340181 h 2389993"/>
                  <a:gd name="connsiteX7" fmla="*/ 324434 w 598628"/>
                  <a:gd name="connsiteY7" fmla="*/ 1513560 h 2389993"/>
                  <a:gd name="connsiteX8" fmla="*/ 168789 w 598628"/>
                  <a:gd name="connsiteY8" fmla="*/ 1650899 h 2389993"/>
                  <a:gd name="connsiteX9" fmla="*/ 138 w 598628"/>
                  <a:gd name="connsiteY9" fmla="*/ 2389993 h 2389993"/>
                  <a:gd name="connsiteX0" fmla="*/ 65385 w 611443"/>
                  <a:gd name="connsiteY0" fmla="*/ 249349 h 2389993"/>
                  <a:gd name="connsiteX1" fmla="*/ 86371 w 611443"/>
                  <a:gd name="connsiteY1" fmla="*/ 63831 h 2389993"/>
                  <a:gd name="connsiteX2" fmla="*/ 219721 w 611443"/>
                  <a:gd name="connsiteY2" fmla="*/ 16206 h 2389993"/>
                  <a:gd name="connsiteX3" fmla="*/ 476896 w 611443"/>
                  <a:gd name="connsiteY3" fmla="*/ 6681 h 2389993"/>
                  <a:gd name="connsiteX4" fmla="*/ 589905 w 611443"/>
                  <a:gd name="connsiteY4" fmla="*/ 110577 h 2389993"/>
                  <a:gd name="connsiteX5" fmla="*/ 610246 w 611443"/>
                  <a:gd name="connsiteY5" fmla="*/ 539202 h 2389993"/>
                  <a:gd name="connsiteX6" fmla="*/ 572146 w 611443"/>
                  <a:gd name="connsiteY6" fmla="*/ 1340181 h 2389993"/>
                  <a:gd name="connsiteX7" fmla="*/ 337249 w 611443"/>
                  <a:gd name="connsiteY7" fmla="*/ 1513560 h 2389993"/>
                  <a:gd name="connsiteX8" fmla="*/ 31590 w 611443"/>
                  <a:gd name="connsiteY8" fmla="*/ 1650899 h 2389993"/>
                  <a:gd name="connsiteX9" fmla="*/ 12953 w 611443"/>
                  <a:gd name="connsiteY9" fmla="*/ 2389993 h 2389993"/>
                  <a:gd name="connsiteX0" fmla="*/ 118098 w 664156"/>
                  <a:gd name="connsiteY0" fmla="*/ 249349 h 2389993"/>
                  <a:gd name="connsiteX1" fmla="*/ 139084 w 664156"/>
                  <a:gd name="connsiteY1" fmla="*/ 63831 h 2389993"/>
                  <a:gd name="connsiteX2" fmla="*/ 272434 w 664156"/>
                  <a:gd name="connsiteY2" fmla="*/ 16206 h 2389993"/>
                  <a:gd name="connsiteX3" fmla="*/ 529609 w 664156"/>
                  <a:gd name="connsiteY3" fmla="*/ 6681 h 2389993"/>
                  <a:gd name="connsiteX4" fmla="*/ 642618 w 664156"/>
                  <a:gd name="connsiteY4" fmla="*/ 110577 h 2389993"/>
                  <a:gd name="connsiteX5" fmla="*/ 662959 w 664156"/>
                  <a:gd name="connsiteY5" fmla="*/ 539202 h 2389993"/>
                  <a:gd name="connsiteX6" fmla="*/ 624859 w 664156"/>
                  <a:gd name="connsiteY6" fmla="*/ 1340181 h 2389993"/>
                  <a:gd name="connsiteX7" fmla="*/ 389962 w 664156"/>
                  <a:gd name="connsiteY7" fmla="*/ 1513560 h 2389993"/>
                  <a:gd name="connsiteX8" fmla="*/ 16114 w 664156"/>
                  <a:gd name="connsiteY8" fmla="*/ 1679982 h 2389993"/>
                  <a:gd name="connsiteX9" fmla="*/ 65666 w 664156"/>
                  <a:gd name="connsiteY9" fmla="*/ 2389993 h 2389993"/>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513560 h 2346370"/>
                  <a:gd name="connsiteX8" fmla="*/ 22065 w 670107"/>
                  <a:gd name="connsiteY8" fmla="*/ 1679982 h 2346370"/>
                  <a:gd name="connsiteX9" fmla="*/ 44341 w 670107"/>
                  <a:gd name="connsiteY9" fmla="*/ 2346370 h 2346370"/>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688054 h 2346370"/>
                  <a:gd name="connsiteX8" fmla="*/ 22065 w 670107"/>
                  <a:gd name="connsiteY8" fmla="*/ 1679982 h 2346370"/>
                  <a:gd name="connsiteX9" fmla="*/ 44341 w 670107"/>
                  <a:gd name="connsiteY9" fmla="*/ 2346370 h 2346370"/>
                  <a:gd name="connsiteX0" fmla="*/ 80044 w 626102"/>
                  <a:gd name="connsiteY0" fmla="*/ 249349 h 2346370"/>
                  <a:gd name="connsiteX1" fmla="*/ 101030 w 626102"/>
                  <a:gd name="connsiteY1" fmla="*/ 63831 h 2346370"/>
                  <a:gd name="connsiteX2" fmla="*/ 234380 w 626102"/>
                  <a:gd name="connsiteY2" fmla="*/ 16206 h 2346370"/>
                  <a:gd name="connsiteX3" fmla="*/ 491555 w 626102"/>
                  <a:gd name="connsiteY3" fmla="*/ 6681 h 2346370"/>
                  <a:gd name="connsiteX4" fmla="*/ 604564 w 626102"/>
                  <a:gd name="connsiteY4" fmla="*/ 110577 h 2346370"/>
                  <a:gd name="connsiteX5" fmla="*/ 624905 w 626102"/>
                  <a:gd name="connsiteY5" fmla="*/ 539202 h 2346370"/>
                  <a:gd name="connsiteX6" fmla="*/ 586805 w 626102"/>
                  <a:gd name="connsiteY6" fmla="*/ 1340181 h 2346370"/>
                  <a:gd name="connsiteX7" fmla="*/ 351908 w 626102"/>
                  <a:gd name="connsiteY7" fmla="*/ 1688054 h 2346370"/>
                  <a:gd name="connsiteX8" fmla="*/ 100799 w 626102"/>
                  <a:gd name="connsiteY8" fmla="*/ 2014429 h 2346370"/>
                  <a:gd name="connsiteX9" fmla="*/ 336 w 62610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14429 h 2346370"/>
                  <a:gd name="connsiteX9" fmla="*/ 506 w 62627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28970 h 2346370"/>
                  <a:gd name="connsiteX9" fmla="*/ 506 w 626272"/>
                  <a:gd name="connsiteY9" fmla="*/ 2346370 h 2346370"/>
                  <a:gd name="connsiteX0" fmla="*/ 80214 w 626272"/>
                  <a:gd name="connsiteY0" fmla="*/ 249349 h 2288206"/>
                  <a:gd name="connsiteX1" fmla="*/ 101200 w 626272"/>
                  <a:gd name="connsiteY1" fmla="*/ 63831 h 2288206"/>
                  <a:gd name="connsiteX2" fmla="*/ 234550 w 626272"/>
                  <a:gd name="connsiteY2" fmla="*/ 16206 h 2288206"/>
                  <a:gd name="connsiteX3" fmla="*/ 491725 w 626272"/>
                  <a:gd name="connsiteY3" fmla="*/ 6681 h 2288206"/>
                  <a:gd name="connsiteX4" fmla="*/ 604734 w 626272"/>
                  <a:gd name="connsiteY4" fmla="*/ 110577 h 2288206"/>
                  <a:gd name="connsiteX5" fmla="*/ 625075 w 626272"/>
                  <a:gd name="connsiteY5" fmla="*/ 539202 h 2288206"/>
                  <a:gd name="connsiteX6" fmla="*/ 586975 w 626272"/>
                  <a:gd name="connsiteY6" fmla="*/ 1340181 h 2288206"/>
                  <a:gd name="connsiteX7" fmla="*/ 461180 w 626272"/>
                  <a:gd name="connsiteY7" fmla="*/ 1877089 h 2288206"/>
                  <a:gd name="connsiteX8" fmla="*/ 100969 w 626272"/>
                  <a:gd name="connsiteY8" fmla="*/ 2028970 h 2288206"/>
                  <a:gd name="connsiteX9" fmla="*/ 506 w 626272"/>
                  <a:gd name="connsiteY9" fmla="*/ 2288206 h 2288206"/>
                  <a:gd name="connsiteX0" fmla="*/ 80432 w 626490"/>
                  <a:gd name="connsiteY0" fmla="*/ 249349 h 2288206"/>
                  <a:gd name="connsiteX1" fmla="*/ 101418 w 626490"/>
                  <a:gd name="connsiteY1" fmla="*/ 63831 h 2288206"/>
                  <a:gd name="connsiteX2" fmla="*/ 234768 w 626490"/>
                  <a:gd name="connsiteY2" fmla="*/ 16206 h 2288206"/>
                  <a:gd name="connsiteX3" fmla="*/ 491943 w 626490"/>
                  <a:gd name="connsiteY3" fmla="*/ 6681 h 2288206"/>
                  <a:gd name="connsiteX4" fmla="*/ 604952 w 626490"/>
                  <a:gd name="connsiteY4" fmla="*/ 110577 h 2288206"/>
                  <a:gd name="connsiteX5" fmla="*/ 625293 w 626490"/>
                  <a:gd name="connsiteY5" fmla="*/ 539202 h 2288206"/>
                  <a:gd name="connsiteX6" fmla="*/ 587193 w 626490"/>
                  <a:gd name="connsiteY6" fmla="*/ 1340181 h 2288206"/>
                  <a:gd name="connsiteX7" fmla="*/ 529587 w 626490"/>
                  <a:gd name="connsiteY7" fmla="*/ 1920713 h 2288206"/>
                  <a:gd name="connsiteX8" fmla="*/ 101187 w 626490"/>
                  <a:gd name="connsiteY8" fmla="*/ 2028970 h 2288206"/>
                  <a:gd name="connsiteX9" fmla="*/ 724 w 626490"/>
                  <a:gd name="connsiteY9" fmla="*/ 2288206 h 2288206"/>
                  <a:gd name="connsiteX0" fmla="*/ 80432 w 625575"/>
                  <a:gd name="connsiteY0" fmla="*/ 249349 h 2288206"/>
                  <a:gd name="connsiteX1" fmla="*/ 101418 w 625575"/>
                  <a:gd name="connsiteY1" fmla="*/ 63831 h 2288206"/>
                  <a:gd name="connsiteX2" fmla="*/ 234768 w 625575"/>
                  <a:gd name="connsiteY2" fmla="*/ 16206 h 2288206"/>
                  <a:gd name="connsiteX3" fmla="*/ 491943 w 625575"/>
                  <a:gd name="connsiteY3" fmla="*/ 6681 h 2288206"/>
                  <a:gd name="connsiteX4" fmla="*/ 604952 w 625575"/>
                  <a:gd name="connsiteY4" fmla="*/ 110577 h 2288206"/>
                  <a:gd name="connsiteX5" fmla="*/ 625293 w 625575"/>
                  <a:gd name="connsiteY5" fmla="*/ 539202 h 2288206"/>
                  <a:gd name="connsiteX6" fmla="*/ 600830 w 625575"/>
                  <a:gd name="connsiteY6" fmla="*/ 1340181 h 2288206"/>
                  <a:gd name="connsiteX7" fmla="*/ 529587 w 625575"/>
                  <a:gd name="connsiteY7" fmla="*/ 1920713 h 2288206"/>
                  <a:gd name="connsiteX8" fmla="*/ 101187 w 625575"/>
                  <a:gd name="connsiteY8" fmla="*/ 2028970 h 2288206"/>
                  <a:gd name="connsiteX9" fmla="*/ 724 w 625575"/>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28970 h 2288206"/>
                  <a:gd name="connsiteX9" fmla="*/ 724 w 641524"/>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 name="connsiteX0" fmla="*/ 80432 w 641524"/>
                  <a:gd name="connsiteY0" fmla="*/ 314877 h 2353734"/>
                  <a:gd name="connsiteX1" fmla="*/ 101418 w 641524"/>
                  <a:gd name="connsiteY1" fmla="*/ 129359 h 2353734"/>
                  <a:gd name="connsiteX2" fmla="*/ 234768 w 641524"/>
                  <a:gd name="connsiteY2" fmla="*/ 81734 h 2353734"/>
                  <a:gd name="connsiteX3" fmla="*/ 491943 w 641524"/>
                  <a:gd name="connsiteY3" fmla="*/ 2173 h 2353734"/>
                  <a:gd name="connsiteX4" fmla="*/ 632228 w 641524"/>
                  <a:gd name="connsiteY4" fmla="*/ 176105 h 2353734"/>
                  <a:gd name="connsiteX5" fmla="*/ 625293 w 641524"/>
                  <a:gd name="connsiteY5" fmla="*/ 604730 h 2353734"/>
                  <a:gd name="connsiteX6" fmla="*/ 600830 w 641524"/>
                  <a:gd name="connsiteY6" fmla="*/ 1405709 h 2353734"/>
                  <a:gd name="connsiteX7" fmla="*/ 529587 w 641524"/>
                  <a:gd name="connsiteY7" fmla="*/ 1986241 h 2353734"/>
                  <a:gd name="connsiteX8" fmla="*/ 101187 w 641524"/>
                  <a:gd name="connsiteY8" fmla="*/ 2109039 h 2353734"/>
                  <a:gd name="connsiteX9" fmla="*/ 724 w 641524"/>
                  <a:gd name="connsiteY9" fmla="*/ 2353734 h 2353734"/>
                  <a:gd name="connsiteX0" fmla="*/ 80432 w 641524"/>
                  <a:gd name="connsiteY0" fmla="*/ 322708 h 2361565"/>
                  <a:gd name="connsiteX1" fmla="*/ 101418 w 641524"/>
                  <a:gd name="connsiteY1" fmla="*/ 137190 h 2361565"/>
                  <a:gd name="connsiteX2" fmla="*/ 234768 w 641524"/>
                  <a:gd name="connsiteY2" fmla="*/ 33537 h 2361565"/>
                  <a:gd name="connsiteX3" fmla="*/ 491943 w 641524"/>
                  <a:gd name="connsiteY3" fmla="*/ 10004 h 2361565"/>
                  <a:gd name="connsiteX4" fmla="*/ 632228 w 641524"/>
                  <a:gd name="connsiteY4" fmla="*/ 183936 h 2361565"/>
                  <a:gd name="connsiteX5" fmla="*/ 625293 w 641524"/>
                  <a:gd name="connsiteY5" fmla="*/ 612561 h 2361565"/>
                  <a:gd name="connsiteX6" fmla="*/ 600830 w 641524"/>
                  <a:gd name="connsiteY6" fmla="*/ 1413540 h 2361565"/>
                  <a:gd name="connsiteX7" fmla="*/ 529587 w 641524"/>
                  <a:gd name="connsiteY7" fmla="*/ 1994072 h 2361565"/>
                  <a:gd name="connsiteX8" fmla="*/ 101187 w 641524"/>
                  <a:gd name="connsiteY8" fmla="*/ 2116870 h 2361565"/>
                  <a:gd name="connsiteX9" fmla="*/ 724 w 641524"/>
                  <a:gd name="connsiteY9" fmla="*/ 2361565 h 2361565"/>
                  <a:gd name="connsiteX0" fmla="*/ 80432 w 641524"/>
                  <a:gd name="connsiteY0" fmla="*/ 322317 h 2361174"/>
                  <a:gd name="connsiteX1" fmla="*/ 101418 w 641524"/>
                  <a:gd name="connsiteY1" fmla="*/ 122792 h 2361174"/>
                  <a:gd name="connsiteX2" fmla="*/ 234768 w 641524"/>
                  <a:gd name="connsiteY2" fmla="*/ 33146 h 2361174"/>
                  <a:gd name="connsiteX3" fmla="*/ 491943 w 641524"/>
                  <a:gd name="connsiteY3" fmla="*/ 9613 h 2361174"/>
                  <a:gd name="connsiteX4" fmla="*/ 632228 w 641524"/>
                  <a:gd name="connsiteY4" fmla="*/ 183545 h 2361174"/>
                  <a:gd name="connsiteX5" fmla="*/ 625293 w 641524"/>
                  <a:gd name="connsiteY5" fmla="*/ 612170 h 2361174"/>
                  <a:gd name="connsiteX6" fmla="*/ 600830 w 641524"/>
                  <a:gd name="connsiteY6" fmla="*/ 1413149 h 2361174"/>
                  <a:gd name="connsiteX7" fmla="*/ 529587 w 641524"/>
                  <a:gd name="connsiteY7" fmla="*/ 1993681 h 2361174"/>
                  <a:gd name="connsiteX8" fmla="*/ 101187 w 641524"/>
                  <a:gd name="connsiteY8" fmla="*/ 2116479 h 2361174"/>
                  <a:gd name="connsiteX9" fmla="*/ 724 w 641524"/>
                  <a:gd name="connsiteY9" fmla="*/ 2361174 h 2361174"/>
                  <a:gd name="connsiteX0" fmla="*/ 80387 w 641479"/>
                  <a:gd name="connsiteY0" fmla="*/ 322317 h 2361174"/>
                  <a:gd name="connsiteX1" fmla="*/ 101373 w 641479"/>
                  <a:gd name="connsiteY1" fmla="*/ 122792 h 2361174"/>
                  <a:gd name="connsiteX2" fmla="*/ 234723 w 641479"/>
                  <a:gd name="connsiteY2" fmla="*/ 33146 h 2361174"/>
                  <a:gd name="connsiteX3" fmla="*/ 491898 w 641479"/>
                  <a:gd name="connsiteY3" fmla="*/ 9613 h 2361174"/>
                  <a:gd name="connsiteX4" fmla="*/ 632183 w 641479"/>
                  <a:gd name="connsiteY4" fmla="*/ 183545 h 2361174"/>
                  <a:gd name="connsiteX5" fmla="*/ 625248 w 641479"/>
                  <a:gd name="connsiteY5" fmla="*/ 612170 h 2361174"/>
                  <a:gd name="connsiteX6" fmla="*/ 600785 w 641479"/>
                  <a:gd name="connsiteY6" fmla="*/ 1413149 h 2361174"/>
                  <a:gd name="connsiteX7" fmla="*/ 518307 w 641479"/>
                  <a:gd name="connsiteY7" fmla="*/ 1923645 h 2361174"/>
                  <a:gd name="connsiteX8" fmla="*/ 101142 w 641479"/>
                  <a:gd name="connsiteY8" fmla="*/ 2116479 h 2361174"/>
                  <a:gd name="connsiteX9" fmla="*/ 679 w 641479"/>
                  <a:gd name="connsiteY9" fmla="*/ 2361174 h 2361174"/>
                  <a:gd name="connsiteX0" fmla="*/ 80007 w 641099"/>
                  <a:gd name="connsiteY0" fmla="*/ 322317 h 2361174"/>
                  <a:gd name="connsiteX1" fmla="*/ 100993 w 641099"/>
                  <a:gd name="connsiteY1" fmla="*/ 122792 h 2361174"/>
                  <a:gd name="connsiteX2" fmla="*/ 234343 w 641099"/>
                  <a:gd name="connsiteY2" fmla="*/ 33146 h 2361174"/>
                  <a:gd name="connsiteX3" fmla="*/ 491518 w 641099"/>
                  <a:gd name="connsiteY3" fmla="*/ 9613 h 2361174"/>
                  <a:gd name="connsiteX4" fmla="*/ 631803 w 641099"/>
                  <a:gd name="connsiteY4" fmla="*/ 183545 h 2361174"/>
                  <a:gd name="connsiteX5" fmla="*/ 624868 w 641099"/>
                  <a:gd name="connsiteY5" fmla="*/ 612170 h 2361174"/>
                  <a:gd name="connsiteX6" fmla="*/ 600405 w 641099"/>
                  <a:gd name="connsiteY6" fmla="*/ 1413149 h 2361174"/>
                  <a:gd name="connsiteX7" fmla="*/ 517927 w 641099"/>
                  <a:gd name="connsiteY7" fmla="*/ 1923645 h 2361174"/>
                  <a:gd name="connsiteX8" fmla="*/ 134464 w 641099"/>
                  <a:gd name="connsiteY8" fmla="*/ 2116479 h 2361174"/>
                  <a:gd name="connsiteX9" fmla="*/ 299 w 641099"/>
                  <a:gd name="connsiteY9" fmla="*/ 2361174 h 2361174"/>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923645 h 2319153"/>
                  <a:gd name="connsiteX8" fmla="*/ 61455 w 568090"/>
                  <a:gd name="connsiteY8" fmla="*/ 2116479 h 2319153"/>
                  <a:gd name="connsiteX9" fmla="*/ 17163 w 568090"/>
                  <a:gd name="connsiteY9" fmla="*/ 2319153 h 2319153"/>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923645 h 2319153"/>
                  <a:gd name="connsiteX8" fmla="*/ 72689 w 568090"/>
                  <a:gd name="connsiteY8" fmla="*/ 2116480 h 2319153"/>
                  <a:gd name="connsiteX9" fmla="*/ 17163 w 568090"/>
                  <a:gd name="connsiteY9" fmla="*/ 2319153 h 2319153"/>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881624 h 2319153"/>
                  <a:gd name="connsiteX8" fmla="*/ 72689 w 568090"/>
                  <a:gd name="connsiteY8" fmla="*/ 2116480 h 2319153"/>
                  <a:gd name="connsiteX9" fmla="*/ 17163 w 568090"/>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881624 h 2319153"/>
                  <a:gd name="connsiteX8" fmla="*/ 72689 w 577264"/>
                  <a:gd name="connsiteY8" fmla="*/ 2116480 h 2319153"/>
                  <a:gd name="connsiteX9" fmla="*/ 17163 w 577264"/>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923646 h 2319153"/>
                  <a:gd name="connsiteX8" fmla="*/ 72689 w 577264"/>
                  <a:gd name="connsiteY8" fmla="*/ 2116480 h 2319153"/>
                  <a:gd name="connsiteX9" fmla="*/ 17163 w 577264"/>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923646 h 2319153"/>
                  <a:gd name="connsiteX8" fmla="*/ 83923 w 577264"/>
                  <a:gd name="connsiteY8" fmla="*/ 2116481 h 2319153"/>
                  <a:gd name="connsiteX9" fmla="*/ 17163 w 577264"/>
                  <a:gd name="connsiteY9" fmla="*/ 2319153 h 2319153"/>
                  <a:gd name="connsiteX0" fmla="*/ 6998 w 577264"/>
                  <a:gd name="connsiteY0" fmla="*/ 322317 h 2333160"/>
                  <a:gd name="connsiteX1" fmla="*/ 27984 w 577264"/>
                  <a:gd name="connsiteY1" fmla="*/ 122792 h 2333160"/>
                  <a:gd name="connsiteX2" fmla="*/ 161334 w 577264"/>
                  <a:gd name="connsiteY2" fmla="*/ 33146 h 2333160"/>
                  <a:gd name="connsiteX3" fmla="*/ 418509 w 577264"/>
                  <a:gd name="connsiteY3" fmla="*/ 9613 h 2333160"/>
                  <a:gd name="connsiteX4" fmla="*/ 558794 w 577264"/>
                  <a:gd name="connsiteY4" fmla="*/ 183545 h 2333160"/>
                  <a:gd name="connsiteX5" fmla="*/ 551859 w 577264"/>
                  <a:gd name="connsiteY5" fmla="*/ 612170 h 2333160"/>
                  <a:gd name="connsiteX6" fmla="*/ 572332 w 577264"/>
                  <a:gd name="connsiteY6" fmla="*/ 1427156 h 2333160"/>
                  <a:gd name="connsiteX7" fmla="*/ 444918 w 577264"/>
                  <a:gd name="connsiteY7" fmla="*/ 1923646 h 2333160"/>
                  <a:gd name="connsiteX8" fmla="*/ 83923 w 577264"/>
                  <a:gd name="connsiteY8" fmla="*/ 2116481 h 2333160"/>
                  <a:gd name="connsiteX9" fmla="*/ 50865 w 577264"/>
                  <a:gd name="connsiteY9" fmla="*/ 2333160 h 2333160"/>
                  <a:gd name="connsiteX0" fmla="*/ 4917 w 589026"/>
                  <a:gd name="connsiteY0" fmla="*/ 322317 h 2333160"/>
                  <a:gd name="connsiteX1" fmla="*/ 39746 w 589026"/>
                  <a:gd name="connsiteY1" fmla="*/ 122792 h 2333160"/>
                  <a:gd name="connsiteX2" fmla="*/ 173096 w 589026"/>
                  <a:gd name="connsiteY2" fmla="*/ 33146 h 2333160"/>
                  <a:gd name="connsiteX3" fmla="*/ 430271 w 589026"/>
                  <a:gd name="connsiteY3" fmla="*/ 9613 h 2333160"/>
                  <a:gd name="connsiteX4" fmla="*/ 570556 w 589026"/>
                  <a:gd name="connsiteY4" fmla="*/ 183545 h 2333160"/>
                  <a:gd name="connsiteX5" fmla="*/ 563621 w 589026"/>
                  <a:gd name="connsiteY5" fmla="*/ 612170 h 2333160"/>
                  <a:gd name="connsiteX6" fmla="*/ 584094 w 589026"/>
                  <a:gd name="connsiteY6" fmla="*/ 1427156 h 2333160"/>
                  <a:gd name="connsiteX7" fmla="*/ 456680 w 589026"/>
                  <a:gd name="connsiteY7" fmla="*/ 1923646 h 2333160"/>
                  <a:gd name="connsiteX8" fmla="*/ 95685 w 589026"/>
                  <a:gd name="connsiteY8" fmla="*/ 2116481 h 2333160"/>
                  <a:gd name="connsiteX9" fmla="*/ 62627 w 589026"/>
                  <a:gd name="connsiteY9" fmla="*/ 2333160 h 2333160"/>
                  <a:gd name="connsiteX0" fmla="*/ 4151 w 588260"/>
                  <a:gd name="connsiteY0" fmla="*/ 321975 h 2332818"/>
                  <a:gd name="connsiteX1" fmla="*/ 45901 w 588260"/>
                  <a:gd name="connsiteY1" fmla="*/ 109505 h 2332818"/>
                  <a:gd name="connsiteX2" fmla="*/ 172330 w 588260"/>
                  <a:gd name="connsiteY2" fmla="*/ 32804 h 2332818"/>
                  <a:gd name="connsiteX3" fmla="*/ 429505 w 588260"/>
                  <a:gd name="connsiteY3" fmla="*/ 9271 h 2332818"/>
                  <a:gd name="connsiteX4" fmla="*/ 569790 w 588260"/>
                  <a:gd name="connsiteY4" fmla="*/ 183203 h 2332818"/>
                  <a:gd name="connsiteX5" fmla="*/ 562855 w 588260"/>
                  <a:gd name="connsiteY5" fmla="*/ 611828 h 2332818"/>
                  <a:gd name="connsiteX6" fmla="*/ 583328 w 588260"/>
                  <a:gd name="connsiteY6" fmla="*/ 1426814 h 2332818"/>
                  <a:gd name="connsiteX7" fmla="*/ 455914 w 588260"/>
                  <a:gd name="connsiteY7" fmla="*/ 1923304 h 2332818"/>
                  <a:gd name="connsiteX8" fmla="*/ 94919 w 588260"/>
                  <a:gd name="connsiteY8" fmla="*/ 2116139 h 2332818"/>
                  <a:gd name="connsiteX9" fmla="*/ 61861 w 588260"/>
                  <a:gd name="connsiteY9" fmla="*/ 2332818 h 2332818"/>
                  <a:gd name="connsiteX0" fmla="*/ 4917 w 589026"/>
                  <a:gd name="connsiteY0" fmla="*/ 321548 h 2332391"/>
                  <a:gd name="connsiteX1" fmla="*/ 39746 w 589026"/>
                  <a:gd name="connsiteY1" fmla="*/ 91818 h 2332391"/>
                  <a:gd name="connsiteX2" fmla="*/ 173096 w 589026"/>
                  <a:gd name="connsiteY2" fmla="*/ 32377 h 2332391"/>
                  <a:gd name="connsiteX3" fmla="*/ 430271 w 589026"/>
                  <a:gd name="connsiteY3" fmla="*/ 8844 h 2332391"/>
                  <a:gd name="connsiteX4" fmla="*/ 570556 w 589026"/>
                  <a:gd name="connsiteY4" fmla="*/ 182776 h 2332391"/>
                  <a:gd name="connsiteX5" fmla="*/ 563621 w 589026"/>
                  <a:gd name="connsiteY5" fmla="*/ 611401 h 2332391"/>
                  <a:gd name="connsiteX6" fmla="*/ 584094 w 589026"/>
                  <a:gd name="connsiteY6" fmla="*/ 1426387 h 2332391"/>
                  <a:gd name="connsiteX7" fmla="*/ 456680 w 589026"/>
                  <a:gd name="connsiteY7" fmla="*/ 1922877 h 2332391"/>
                  <a:gd name="connsiteX8" fmla="*/ 95685 w 589026"/>
                  <a:gd name="connsiteY8" fmla="*/ 2115712 h 2332391"/>
                  <a:gd name="connsiteX9" fmla="*/ 62627 w 589026"/>
                  <a:gd name="connsiteY9" fmla="*/ 2332391 h 2332391"/>
                  <a:gd name="connsiteX0" fmla="*/ 4917 w 589026"/>
                  <a:gd name="connsiteY0" fmla="*/ 328380 h 2339223"/>
                  <a:gd name="connsiteX1" fmla="*/ 39746 w 589026"/>
                  <a:gd name="connsiteY1" fmla="*/ 98650 h 2339223"/>
                  <a:gd name="connsiteX2" fmla="*/ 173096 w 589026"/>
                  <a:gd name="connsiteY2" fmla="*/ 17633 h 2339223"/>
                  <a:gd name="connsiteX3" fmla="*/ 430271 w 589026"/>
                  <a:gd name="connsiteY3" fmla="*/ 15676 h 2339223"/>
                  <a:gd name="connsiteX4" fmla="*/ 570556 w 589026"/>
                  <a:gd name="connsiteY4" fmla="*/ 189608 h 2339223"/>
                  <a:gd name="connsiteX5" fmla="*/ 563621 w 589026"/>
                  <a:gd name="connsiteY5" fmla="*/ 618233 h 2339223"/>
                  <a:gd name="connsiteX6" fmla="*/ 584094 w 589026"/>
                  <a:gd name="connsiteY6" fmla="*/ 1433219 h 2339223"/>
                  <a:gd name="connsiteX7" fmla="*/ 456680 w 589026"/>
                  <a:gd name="connsiteY7" fmla="*/ 1929709 h 2339223"/>
                  <a:gd name="connsiteX8" fmla="*/ 95685 w 589026"/>
                  <a:gd name="connsiteY8" fmla="*/ 2122544 h 2339223"/>
                  <a:gd name="connsiteX9" fmla="*/ 62627 w 589026"/>
                  <a:gd name="connsiteY9" fmla="*/ 2339223 h 2339223"/>
                  <a:gd name="connsiteX0" fmla="*/ 3981 w 598472"/>
                  <a:gd name="connsiteY0" fmla="*/ 324065 h 2339223"/>
                  <a:gd name="connsiteX1" fmla="*/ 49192 w 598472"/>
                  <a:gd name="connsiteY1" fmla="*/ 98650 h 2339223"/>
                  <a:gd name="connsiteX2" fmla="*/ 182542 w 598472"/>
                  <a:gd name="connsiteY2" fmla="*/ 17633 h 2339223"/>
                  <a:gd name="connsiteX3" fmla="*/ 439717 w 598472"/>
                  <a:gd name="connsiteY3" fmla="*/ 15676 h 2339223"/>
                  <a:gd name="connsiteX4" fmla="*/ 580002 w 598472"/>
                  <a:gd name="connsiteY4" fmla="*/ 189608 h 2339223"/>
                  <a:gd name="connsiteX5" fmla="*/ 573067 w 598472"/>
                  <a:gd name="connsiteY5" fmla="*/ 618233 h 2339223"/>
                  <a:gd name="connsiteX6" fmla="*/ 593540 w 598472"/>
                  <a:gd name="connsiteY6" fmla="*/ 1433219 h 2339223"/>
                  <a:gd name="connsiteX7" fmla="*/ 466126 w 598472"/>
                  <a:gd name="connsiteY7" fmla="*/ 1929709 h 2339223"/>
                  <a:gd name="connsiteX8" fmla="*/ 105131 w 598472"/>
                  <a:gd name="connsiteY8" fmla="*/ 2122544 h 2339223"/>
                  <a:gd name="connsiteX9" fmla="*/ 72073 w 598472"/>
                  <a:gd name="connsiteY9" fmla="*/ 2339223 h 2339223"/>
                  <a:gd name="connsiteX0" fmla="*/ 3235 w 597726"/>
                  <a:gd name="connsiteY0" fmla="*/ 324065 h 2339223"/>
                  <a:gd name="connsiteX1" fmla="*/ 58828 w 597726"/>
                  <a:gd name="connsiteY1" fmla="*/ 98650 h 2339223"/>
                  <a:gd name="connsiteX2" fmla="*/ 181796 w 597726"/>
                  <a:gd name="connsiteY2" fmla="*/ 17633 h 2339223"/>
                  <a:gd name="connsiteX3" fmla="*/ 438971 w 597726"/>
                  <a:gd name="connsiteY3" fmla="*/ 15676 h 2339223"/>
                  <a:gd name="connsiteX4" fmla="*/ 579256 w 597726"/>
                  <a:gd name="connsiteY4" fmla="*/ 189608 h 2339223"/>
                  <a:gd name="connsiteX5" fmla="*/ 572321 w 597726"/>
                  <a:gd name="connsiteY5" fmla="*/ 618233 h 2339223"/>
                  <a:gd name="connsiteX6" fmla="*/ 592794 w 597726"/>
                  <a:gd name="connsiteY6" fmla="*/ 1433219 h 2339223"/>
                  <a:gd name="connsiteX7" fmla="*/ 465380 w 597726"/>
                  <a:gd name="connsiteY7" fmla="*/ 1929709 h 2339223"/>
                  <a:gd name="connsiteX8" fmla="*/ 104385 w 597726"/>
                  <a:gd name="connsiteY8" fmla="*/ 2122544 h 2339223"/>
                  <a:gd name="connsiteX9" fmla="*/ 71327 w 597726"/>
                  <a:gd name="connsiteY9" fmla="*/ 2339223 h 2339223"/>
                  <a:gd name="connsiteX0" fmla="*/ 3235 w 597726"/>
                  <a:gd name="connsiteY0" fmla="*/ 311120 h 2339223"/>
                  <a:gd name="connsiteX1" fmla="*/ 58828 w 597726"/>
                  <a:gd name="connsiteY1" fmla="*/ 98650 h 2339223"/>
                  <a:gd name="connsiteX2" fmla="*/ 181796 w 597726"/>
                  <a:gd name="connsiteY2" fmla="*/ 17633 h 2339223"/>
                  <a:gd name="connsiteX3" fmla="*/ 438971 w 597726"/>
                  <a:gd name="connsiteY3" fmla="*/ 15676 h 2339223"/>
                  <a:gd name="connsiteX4" fmla="*/ 579256 w 597726"/>
                  <a:gd name="connsiteY4" fmla="*/ 189608 h 2339223"/>
                  <a:gd name="connsiteX5" fmla="*/ 572321 w 597726"/>
                  <a:gd name="connsiteY5" fmla="*/ 618233 h 2339223"/>
                  <a:gd name="connsiteX6" fmla="*/ 592794 w 597726"/>
                  <a:gd name="connsiteY6" fmla="*/ 1433219 h 2339223"/>
                  <a:gd name="connsiteX7" fmla="*/ 465380 w 597726"/>
                  <a:gd name="connsiteY7" fmla="*/ 1929709 h 2339223"/>
                  <a:gd name="connsiteX8" fmla="*/ 104385 w 597726"/>
                  <a:gd name="connsiteY8" fmla="*/ 2122544 h 2339223"/>
                  <a:gd name="connsiteX9" fmla="*/ 71327 w 597726"/>
                  <a:gd name="connsiteY9" fmla="*/ 2339223 h 2339223"/>
                  <a:gd name="connsiteX0" fmla="*/ 0 w 594491"/>
                  <a:gd name="connsiteY0" fmla="*/ 311120 h 2339223"/>
                  <a:gd name="connsiteX1" fmla="*/ 29257 w 594491"/>
                  <a:gd name="connsiteY1" fmla="*/ 160166 h 2339223"/>
                  <a:gd name="connsiteX2" fmla="*/ 55593 w 594491"/>
                  <a:gd name="connsiteY2" fmla="*/ 98650 h 2339223"/>
                  <a:gd name="connsiteX3" fmla="*/ 178561 w 594491"/>
                  <a:gd name="connsiteY3" fmla="*/ 17633 h 2339223"/>
                  <a:gd name="connsiteX4" fmla="*/ 435736 w 594491"/>
                  <a:gd name="connsiteY4" fmla="*/ 15676 h 2339223"/>
                  <a:gd name="connsiteX5" fmla="*/ 576021 w 594491"/>
                  <a:gd name="connsiteY5" fmla="*/ 189608 h 2339223"/>
                  <a:gd name="connsiteX6" fmla="*/ 569086 w 594491"/>
                  <a:gd name="connsiteY6" fmla="*/ 618233 h 2339223"/>
                  <a:gd name="connsiteX7" fmla="*/ 589559 w 594491"/>
                  <a:gd name="connsiteY7" fmla="*/ 1433219 h 2339223"/>
                  <a:gd name="connsiteX8" fmla="*/ 462145 w 594491"/>
                  <a:gd name="connsiteY8" fmla="*/ 1929709 h 2339223"/>
                  <a:gd name="connsiteX9" fmla="*/ 101150 w 594491"/>
                  <a:gd name="connsiteY9" fmla="*/ 2122544 h 2339223"/>
                  <a:gd name="connsiteX10" fmla="*/ 68092 w 594491"/>
                  <a:gd name="connsiteY10" fmla="*/ 2339223 h 2339223"/>
                  <a:gd name="connsiteX0" fmla="*/ 0 w 594491"/>
                  <a:gd name="connsiteY0" fmla="*/ 311120 h 2339223"/>
                  <a:gd name="connsiteX1" fmla="*/ 15414 w 594491"/>
                  <a:gd name="connsiteY1" fmla="*/ 160166 h 2339223"/>
                  <a:gd name="connsiteX2" fmla="*/ 55593 w 594491"/>
                  <a:gd name="connsiteY2" fmla="*/ 98650 h 2339223"/>
                  <a:gd name="connsiteX3" fmla="*/ 178561 w 594491"/>
                  <a:gd name="connsiteY3" fmla="*/ 17633 h 2339223"/>
                  <a:gd name="connsiteX4" fmla="*/ 435736 w 594491"/>
                  <a:gd name="connsiteY4" fmla="*/ 15676 h 2339223"/>
                  <a:gd name="connsiteX5" fmla="*/ 576021 w 594491"/>
                  <a:gd name="connsiteY5" fmla="*/ 189608 h 2339223"/>
                  <a:gd name="connsiteX6" fmla="*/ 569086 w 594491"/>
                  <a:gd name="connsiteY6" fmla="*/ 618233 h 2339223"/>
                  <a:gd name="connsiteX7" fmla="*/ 589559 w 594491"/>
                  <a:gd name="connsiteY7" fmla="*/ 1433219 h 2339223"/>
                  <a:gd name="connsiteX8" fmla="*/ 462145 w 594491"/>
                  <a:gd name="connsiteY8" fmla="*/ 1929709 h 2339223"/>
                  <a:gd name="connsiteX9" fmla="*/ 101150 w 594491"/>
                  <a:gd name="connsiteY9" fmla="*/ 2122544 h 2339223"/>
                  <a:gd name="connsiteX10" fmla="*/ 68092 w 594491"/>
                  <a:gd name="connsiteY10" fmla="*/ 2339223 h 233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491" h="2339223">
                    <a:moveTo>
                      <a:pt x="0" y="311120"/>
                    </a:moveTo>
                    <a:cubicBezTo>
                      <a:pt x="2569" y="285242"/>
                      <a:pt x="6149" y="195578"/>
                      <a:pt x="15414" y="160166"/>
                    </a:cubicBezTo>
                    <a:cubicBezTo>
                      <a:pt x="24680" y="124754"/>
                      <a:pt x="28402" y="122405"/>
                      <a:pt x="55593" y="98650"/>
                    </a:cubicBezTo>
                    <a:cubicBezTo>
                      <a:pt x="82784" y="74895"/>
                      <a:pt x="115204" y="31462"/>
                      <a:pt x="178561" y="17633"/>
                    </a:cubicBezTo>
                    <a:cubicBezTo>
                      <a:pt x="241918" y="3804"/>
                      <a:pt x="369493" y="-12987"/>
                      <a:pt x="435736" y="15676"/>
                    </a:cubicBezTo>
                    <a:cubicBezTo>
                      <a:pt x="501979" y="44339"/>
                      <a:pt x="553796" y="89182"/>
                      <a:pt x="576021" y="189608"/>
                    </a:cubicBezTo>
                    <a:cubicBezTo>
                      <a:pt x="598246" y="290034"/>
                      <a:pt x="566830" y="410965"/>
                      <a:pt x="569086" y="618233"/>
                    </a:cubicBezTo>
                    <a:cubicBezTo>
                      <a:pt x="571342" y="825501"/>
                      <a:pt x="607382" y="1214640"/>
                      <a:pt x="589559" y="1433219"/>
                    </a:cubicBezTo>
                    <a:cubicBezTo>
                      <a:pt x="571736" y="1651798"/>
                      <a:pt x="543547" y="1814821"/>
                      <a:pt x="462145" y="1929709"/>
                    </a:cubicBezTo>
                    <a:cubicBezTo>
                      <a:pt x="380743" y="2044597"/>
                      <a:pt x="166826" y="2054292"/>
                      <a:pt x="101150" y="2122544"/>
                    </a:cubicBezTo>
                    <a:cubicBezTo>
                      <a:pt x="35474" y="2190796"/>
                      <a:pt x="63329" y="2202698"/>
                      <a:pt x="68092" y="233922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7E109F0A-424E-4E9F-AE32-53111A681E21}"/>
                  </a:ext>
                </a:extLst>
              </p:cNvPr>
              <p:cNvSpPr/>
              <p:nvPr/>
            </p:nvSpPr>
            <p:spPr>
              <a:xfrm>
                <a:off x="8669915" y="3482974"/>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E591811-DA91-4BE2-8196-9B3959200E8B}"/>
                  </a:ext>
                </a:extLst>
              </p:cNvPr>
              <p:cNvSpPr txBox="1"/>
              <p:nvPr/>
            </p:nvSpPr>
            <p:spPr>
              <a:xfrm>
                <a:off x="8480713" y="2037664"/>
                <a:ext cx="785950" cy="276999"/>
              </a:xfrm>
              <a:prstGeom prst="rect">
                <a:avLst/>
              </a:prstGeom>
              <a:noFill/>
            </p:spPr>
            <p:txBody>
              <a:bodyPr wrap="square" rtlCol="0">
                <a:spAutoFit/>
              </a:bodyPr>
              <a:lstStyle/>
              <a:p>
                <a:r>
                  <a:rPr lang="en-US" sz="1200" b="1" dirty="0"/>
                  <a:t>400 amp</a:t>
                </a:r>
              </a:p>
            </p:txBody>
          </p:sp>
        </p:grpSp>
        <p:cxnSp>
          <p:nvCxnSpPr>
            <p:cNvPr id="12" name="Straight Connector 11">
              <a:extLst>
                <a:ext uri="{FF2B5EF4-FFF2-40B4-BE49-F238E27FC236}">
                  <a16:creationId xmlns:a16="http://schemas.microsoft.com/office/drawing/2014/main" id="{163E9D80-70F2-4E17-8FE5-E620DFF962FE}"/>
                </a:ext>
              </a:extLst>
            </p:cNvPr>
            <p:cNvCxnSpPr/>
            <p:nvPr/>
          </p:nvCxnSpPr>
          <p:spPr>
            <a:xfrm>
              <a:off x="5826272" y="3432573"/>
              <a:ext cx="0" cy="2315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DA2C05-18BF-4A77-B62F-30D4A8A0FEF6}"/>
                </a:ext>
              </a:extLst>
            </p:cNvPr>
            <p:cNvCxnSpPr/>
            <p:nvPr/>
          </p:nvCxnSpPr>
          <p:spPr>
            <a:xfrm>
              <a:off x="5829300" y="3440431"/>
              <a:ext cx="0" cy="2315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EF0A51-F409-40C8-810F-2F1DD8355BD7}"/>
                </a:ext>
              </a:extLst>
            </p:cNvPr>
            <p:cNvCxnSpPr>
              <a:cxnSpLocks/>
            </p:cNvCxnSpPr>
            <p:nvPr/>
          </p:nvCxnSpPr>
          <p:spPr>
            <a:xfrm flipH="1">
              <a:off x="6146717" y="342900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88C0D9-15B6-4EE0-927C-7A3A8E1DEF29}"/>
                </a:ext>
              </a:extLst>
            </p:cNvPr>
            <p:cNvCxnSpPr>
              <a:cxnSpLocks/>
            </p:cNvCxnSpPr>
            <p:nvPr/>
          </p:nvCxnSpPr>
          <p:spPr>
            <a:xfrm flipH="1">
              <a:off x="6356267" y="342138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8B39AF-EB98-4EAC-AC90-D3B1A6A29ACF}"/>
                </a:ext>
              </a:extLst>
            </p:cNvPr>
            <p:cNvCxnSpPr>
              <a:cxnSpLocks/>
            </p:cNvCxnSpPr>
            <p:nvPr/>
          </p:nvCxnSpPr>
          <p:spPr>
            <a:xfrm flipH="1">
              <a:off x="6588677" y="341376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2699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3000"/>
                            </p:stCondLst>
                            <p:childTnLst>
                              <p:par>
                                <p:cTn id="17" presetID="53" presetClass="entr" presetSubtype="16" fill="hold" nodeType="afterEffect">
                                  <p:stCondLst>
                                    <p:cond delay="2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53294" y="1571664"/>
            <a:ext cx="2029694" cy="369332"/>
          </a:xfrm>
          <a:prstGeom prst="rect">
            <a:avLst/>
          </a:prstGeom>
          <a:noFill/>
        </p:spPr>
        <p:txBody>
          <a:bodyPr wrap="square" rtlCol="0">
            <a:spAutoFit/>
          </a:bodyPr>
          <a:lstStyle/>
          <a:p>
            <a:r>
              <a:rPr lang="en-US" b="1" dirty="0"/>
              <a:t>Answer 4:</a:t>
            </a:r>
          </a:p>
        </p:txBody>
      </p:sp>
      <p:sp>
        <p:nvSpPr>
          <p:cNvPr id="13" name="TextBox 12">
            <a:extLst>
              <a:ext uri="{FF2B5EF4-FFF2-40B4-BE49-F238E27FC236}">
                <a16:creationId xmlns:a16="http://schemas.microsoft.com/office/drawing/2014/main" id="{06D10C11-197D-4579-B7F6-FDCFA1BF4DCB}"/>
              </a:ext>
            </a:extLst>
          </p:cNvPr>
          <p:cNvSpPr txBox="1"/>
          <p:nvPr/>
        </p:nvSpPr>
        <p:spPr>
          <a:xfrm>
            <a:off x="167807" y="1930906"/>
            <a:ext cx="8952747" cy="1200329"/>
          </a:xfrm>
          <a:prstGeom prst="rect">
            <a:avLst/>
          </a:prstGeom>
          <a:noFill/>
        </p:spPr>
        <p:txBody>
          <a:bodyPr wrap="square" rtlCol="0">
            <a:spAutoFit/>
          </a:bodyPr>
          <a:lstStyle/>
          <a:p>
            <a:r>
              <a:rPr lang="en-US" dirty="0"/>
              <a:t>The service point can be described as the point of demarcation between where the serving utility ends and the premises wiring begins. The serving utility generally specifies the location of the service point based on the “conditions of service.” 2017 NEC Article 100 Definition of </a:t>
            </a:r>
            <a:r>
              <a:rPr lang="en-US" i="1" dirty="0"/>
              <a:t>Service Point </a:t>
            </a:r>
            <a:r>
              <a:rPr lang="en-US" dirty="0"/>
              <a:t>Informational Note.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Tree>
    <p:custDataLst>
      <p:tags r:id="rId1"/>
    </p:custDataLst>
    <p:extLst>
      <p:ext uri="{BB962C8B-B14F-4D97-AF65-F5344CB8AC3E}">
        <p14:creationId xmlns:p14="http://schemas.microsoft.com/office/powerpoint/2010/main" val="319594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70227" y="1385398"/>
            <a:ext cx="2029694" cy="923330"/>
          </a:xfrm>
          <a:prstGeom prst="rect">
            <a:avLst/>
          </a:prstGeom>
          <a:noFill/>
        </p:spPr>
        <p:txBody>
          <a:bodyPr wrap="square" rtlCol="0">
            <a:spAutoFit/>
          </a:bodyPr>
          <a:lstStyle/>
          <a:p>
            <a:r>
              <a:rPr lang="en-US" b="1" dirty="0"/>
              <a:t>Answer 4: </a:t>
            </a:r>
          </a:p>
          <a:p>
            <a:endParaRPr lang="en-US" b="1" dirty="0"/>
          </a:p>
          <a:p>
            <a:r>
              <a:rPr lang="en-US" b="1" dirty="0"/>
              <a:t>Illustration 1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pic>
        <p:nvPicPr>
          <p:cNvPr id="16" name="Picture 15" descr="A screenshot of a video game&#10;&#10;Description generated with high confidence">
            <a:extLst>
              <a:ext uri="{FF2B5EF4-FFF2-40B4-BE49-F238E27FC236}">
                <a16:creationId xmlns:a16="http://schemas.microsoft.com/office/drawing/2014/main" id="{F35BD0AE-25A9-4290-B8E5-F9F6ABEED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738" y="696143"/>
            <a:ext cx="8500850" cy="4914244"/>
          </a:xfrm>
          <a:prstGeom prst="rect">
            <a:avLst/>
          </a:prstGeom>
        </p:spPr>
      </p:pic>
      <p:sp>
        <p:nvSpPr>
          <p:cNvPr id="135" name="Rectangle 134">
            <a:extLst>
              <a:ext uri="{FF2B5EF4-FFF2-40B4-BE49-F238E27FC236}">
                <a16:creationId xmlns:a16="http://schemas.microsoft.com/office/drawing/2014/main" id="{2CD06540-25E9-4BB9-A15E-E83C4147D181}"/>
              </a:ext>
            </a:extLst>
          </p:cNvPr>
          <p:cNvSpPr/>
          <p:nvPr/>
        </p:nvSpPr>
        <p:spPr>
          <a:xfrm>
            <a:off x="8663550" y="1277035"/>
            <a:ext cx="2882685" cy="1200329"/>
          </a:xfrm>
          <a:prstGeom prst="rect">
            <a:avLst/>
          </a:prstGeom>
        </p:spPr>
        <p:txBody>
          <a:bodyPr wrap="square">
            <a:spAutoFit/>
          </a:bodyPr>
          <a:lstStyle/>
          <a:p>
            <a:r>
              <a:rPr lang="en-US" dirty="0">
                <a:effectLst>
                  <a:outerShdw blurRad="38100" dist="38100" dir="2700000" algn="tl">
                    <a:srgbClr val="000000">
                      <a:alpha val="43137"/>
                    </a:srgbClr>
                  </a:outerShdw>
                </a:effectLst>
              </a:rPr>
              <a:t> “point of demarcation between where the serving utility ends and the premises wiring begins”</a:t>
            </a:r>
          </a:p>
        </p:txBody>
      </p:sp>
      <p:grpSp>
        <p:nvGrpSpPr>
          <p:cNvPr id="18" name="Group 17">
            <a:extLst>
              <a:ext uri="{FF2B5EF4-FFF2-40B4-BE49-F238E27FC236}">
                <a16:creationId xmlns:a16="http://schemas.microsoft.com/office/drawing/2014/main" id="{E80364A8-B437-4A94-A37A-B5C080E3066C}"/>
              </a:ext>
            </a:extLst>
          </p:cNvPr>
          <p:cNvGrpSpPr/>
          <p:nvPr/>
        </p:nvGrpSpPr>
        <p:grpSpPr>
          <a:xfrm>
            <a:off x="8276098" y="3564614"/>
            <a:ext cx="2570137" cy="1914605"/>
            <a:chOff x="8276098" y="3564614"/>
            <a:chExt cx="2570137" cy="1914605"/>
          </a:xfrm>
        </p:grpSpPr>
        <p:sp>
          <p:nvSpPr>
            <p:cNvPr id="356" name="TextBox 355">
              <a:extLst>
                <a:ext uri="{FF2B5EF4-FFF2-40B4-BE49-F238E27FC236}">
                  <a16:creationId xmlns:a16="http://schemas.microsoft.com/office/drawing/2014/main" id="{3AE58D3C-B186-4D5B-94A1-C18CE447841A}"/>
                </a:ext>
              </a:extLst>
            </p:cNvPr>
            <p:cNvSpPr txBox="1"/>
            <p:nvPr/>
          </p:nvSpPr>
          <p:spPr>
            <a:xfrm>
              <a:off x="8660974" y="4832888"/>
              <a:ext cx="2185261" cy="646331"/>
            </a:xfrm>
            <a:prstGeom prst="rect">
              <a:avLst/>
            </a:prstGeom>
            <a:noFill/>
          </p:spPr>
          <p:txBody>
            <a:bodyPr wrap="square" rtlCol="0">
              <a:spAutoFit/>
            </a:bodyPr>
            <a:lstStyle/>
            <a:p>
              <a:r>
                <a:rPr lang="en-US" b="1" i="1" dirty="0">
                  <a:solidFill>
                    <a:srgbClr val="C00000"/>
                  </a:solidFill>
                </a:rPr>
                <a:t>Utility's service lateral conductors</a:t>
              </a:r>
            </a:p>
          </p:txBody>
        </p:sp>
        <p:cxnSp>
          <p:nvCxnSpPr>
            <p:cNvPr id="5" name="Straight Arrow Connector 4">
              <a:extLst>
                <a:ext uri="{FF2B5EF4-FFF2-40B4-BE49-F238E27FC236}">
                  <a16:creationId xmlns:a16="http://schemas.microsoft.com/office/drawing/2014/main" id="{1524C64F-9ADD-4C3A-9610-8EA2992329CE}"/>
                </a:ext>
              </a:extLst>
            </p:cNvPr>
            <p:cNvCxnSpPr>
              <a:cxnSpLocks/>
            </p:cNvCxnSpPr>
            <p:nvPr/>
          </p:nvCxnSpPr>
          <p:spPr>
            <a:xfrm flipH="1" flipV="1">
              <a:off x="8276098" y="3564614"/>
              <a:ext cx="557936" cy="13483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9D4CD1F-5F61-43F8-AA9C-AA3B278163E5}"/>
              </a:ext>
            </a:extLst>
          </p:cNvPr>
          <p:cNvGrpSpPr/>
          <p:nvPr/>
        </p:nvGrpSpPr>
        <p:grpSpPr>
          <a:xfrm>
            <a:off x="2960178" y="1048718"/>
            <a:ext cx="4259453" cy="646331"/>
            <a:chOff x="2960178" y="1048718"/>
            <a:chExt cx="4259453" cy="646331"/>
          </a:xfrm>
        </p:grpSpPr>
        <p:sp>
          <p:nvSpPr>
            <p:cNvPr id="361" name="TextBox 360">
              <a:extLst>
                <a:ext uri="{FF2B5EF4-FFF2-40B4-BE49-F238E27FC236}">
                  <a16:creationId xmlns:a16="http://schemas.microsoft.com/office/drawing/2014/main" id="{3260FD8D-163B-4394-869F-7693A4874280}"/>
                </a:ext>
              </a:extLst>
            </p:cNvPr>
            <p:cNvSpPr txBox="1"/>
            <p:nvPr/>
          </p:nvSpPr>
          <p:spPr>
            <a:xfrm>
              <a:off x="2960178" y="1048718"/>
              <a:ext cx="3171990" cy="646331"/>
            </a:xfrm>
            <a:prstGeom prst="rect">
              <a:avLst/>
            </a:prstGeom>
            <a:noFill/>
          </p:spPr>
          <p:txBody>
            <a:bodyPr wrap="square" rtlCol="0">
              <a:spAutoFit/>
            </a:bodyPr>
            <a:lstStyle/>
            <a:p>
              <a:r>
                <a:rPr lang="en-US" b="1" i="1" dirty="0">
                  <a:solidFill>
                    <a:srgbClr val="C00000"/>
                  </a:solidFill>
                </a:rPr>
                <a:t>Service Point as defined in Article 100 of the NEC.</a:t>
              </a:r>
            </a:p>
          </p:txBody>
        </p:sp>
        <p:cxnSp>
          <p:nvCxnSpPr>
            <p:cNvPr id="362" name="Straight Arrow Connector 361">
              <a:extLst>
                <a:ext uri="{FF2B5EF4-FFF2-40B4-BE49-F238E27FC236}">
                  <a16:creationId xmlns:a16="http://schemas.microsoft.com/office/drawing/2014/main" id="{AF3B30A7-EFC5-4CDC-BD91-8C5FE37E68CD}"/>
                </a:ext>
              </a:extLst>
            </p:cNvPr>
            <p:cNvCxnSpPr>
              <a:cxnSpLocks/>
            </p:cNvCxnSpPr>
            <p:nvPr/>
          </p:nvCxnSpPr>
          <p:spPr>
            <a:xfrm>
              <a:off x="5253925" y="1456840"/>
              <a:ext cx="1965706" cy="2143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1562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3000"/>
                            </p:stCondLst>
                            <p:childTnLst>
                              <p:par>
                                <p:cTn id="17" presetID="53" presetClass="entr" presetSubtype="16"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4500"/>
                            </p:stCondLst>
                            <p:childTnLst>
                              <p:par>
                                <p:cTn id="23" presetID="53" presetClass="entr" presetSubtype="16" fill="hold" grpId="0" nodeType="afterEffect">
                                  <p:stCondLst>
                                    <p:cond delay="1000"/>
                                  </p:stCondLst>
                                  <p:childTnLst>
                                    <p:set>
                                      <p:cBhvr>
                                        <p:cTn id="24" dur="1" fill="hold">
                                          <p:stCondLst>
                                            <p:cond delay="0"/>
                                          </p:stCondLst>
                                        </p:cTn>
                                        <p:tgtEl>
                                          <p:spTgt spid="135"/>
                                        </p:tgtEl>
                                        <p:attrNameLst>
                                          <p:attrName>style.visibility</p:attrName>
                                        </p:attrNameLst>
                                      </p:cBhvr>
                                      <p:to>
                                        <p:strVal val="visible"/>
                                      </p:to>
                                    </p:set>
                                    <p:anim calcmode="lin" valueType="num">
                                      <p:cBhvr>
                                        <p:cTn id="25" dur="500" fill="hold"/>
                                        <p:tgtEl>
                                          <p:spTgt spid="135"/>
                                        </p:tgtEl>
                                        <p:attrNameLst>
                                          <p:attrName>ppt_w</p:attrName>
                                        </p:attrNameLst>
                                      </p:cBhvr>
                                      <p:tavLst>
                                        <p:tav tm="0">
                                          <p:val>
                                            <p:fltVal val="0"/>
                                          </p:val>
                                        </p:tav>
                                        <p:tav tm="100000">
                                          <p:val>
                                            <p:strVal val="#ppt_w"/>
                                          </p:val>
                                        </p:tav>
                                      </p:tavLst>
                                    </p:anim>
                                    <p:anim calcmode="lin" valueType="num">
                                      <p:cBhvr>
                                        <p:cTn id="26" dur="500" fill="hold"/>
                                        <p:tgtEl>
                                          <p:spTgt spid="135"/>
                                        </p:tgtEl>
                                        <p:attrNameLst>
                                          <p:attrName>ppt_h</p:attrName>
                                        </p:attrNameLst>
                                      </p:cBhvr>
                                      <p:tavLst>
                                        <p:tav tm="0">
                                          <p:val>
                                            <p:fltVal val="0"/>
                                          </p:val>
                                        </p:tav>
                                        <p:tav tm="100000">
                                          <p:val>
                                            <p:strVal val="#ppt_h"/>
                                          </p:val>
                                        </p:tav>
                                      </p:tavLst>
                                    </p:anim>
                                    <p:animEffect transition="in" filter="fade">
                                      <p:cBhvr>
                                        <p:cTn id="27" dur="500"/>
                                        <p:tgtEl>
                                          <p:spTgt spid="135"/>
                                        </p:tgtEl>
                                      </p:cBhvr>
                                    </p:animEffect>
                                  </p:childTnLst>
                                </p:cTn>
                              </p:par>
                            </p:childTnLst>
                          </p:cTn>
                        </p:par>
                        <p:par>
                          <p:cTn id="28" fill="hold">
                            <p:stCondLst>
                              <p:cond delay="6000"/>
                            </p:stCondLst>
                            <p:childTnLst>
                              <p:par>
                                <p:cTn id="29" presetID="53" presetClass="entr" presetSubtype="16"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70227" y="1385398"/>
            <a:ext cx="2029694" cy="923330"/>
          </a:xfrm>
          <a:prstGeom prst="rect">
            <a:avLst/>
          </a:prstGeom>
          <a:noFill/>
        </p:spPr>
        <p:txBody>
          <a:bodyPr wrap="square" rtlCol="0">
            <a:spAutoFit/>
          </a:bodyPr>
          <a:lstStyle/>
          <a:p>
            <a:r>
              <a:rPr lang="en-US" b="1" dirty="0"/>
              <a:t>Answer 4: </a:t>
            </a:r>
          </a:p>
          <a:p>
            <a:endParaRPr lang="en-US" b="1" dirty="0"/>
          </a:p>
          <a:p>
            <a:r>
              <a:rPr lang="en-US" b="1" dirty="0"/>
              <a:t>Illustration 2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120" name="Rectangle 119">
            <a:extLst>
              <a:ext uri="{FF2B5EF4-FFF2-40B4-BE49-F238E27FC236}">
                <a16:creationId xmlns:a16="http://schemas.microsoft.com/office/drawing/2014/main" id="{6D8691C4-45B1-4B7E-8566-1413E8EBCDA2}"/>
              </a:ext>
            </a:extLst>
          </p:cNvPr>
          <p:cNvSpPr/>
          <p:nvPr/>
        </p:nvSpPr>
        <p:spPr>
          <a:xfrm>
            <a:off x="3667291" y="8306993"/>
            <a:ext cx="449276" cy="9317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120">
            <a:extLst>
              <a:ext uri="{FF2B5EF4-FFF2-40B4-BE49-F238E27FC236}">
                <a16:creationId xmlns:a16="http://schemas.microsoft.com/office/drawing/2014/main" id="{D0FE250D-27B4-4D16-9738-3AE823C8C868}"/>
              </a:ext>
            </a:extLst>
          </p:cNvPr>
          <p:cNvGrpSpPr/>
          <p:nvPr/>
        </p:nvGrpSpPr>
        <p:grpSpPr>
          <a:xfrm>
            <a:off x="3956223" y="8207980"/>
            <a:ext cx="96289" cy="300752"/>
            <a:chOff x="5894780" y="693376"/>
            <a:chExt cx="96289" cy="300752"/>
          </a:xfrm>
        </p:grpSpPr>
        <p:grpSp>
          <p:nvGrpSpPr>
            <p:cNvPr id="131" name="Group 130">
              <a:extLst>
                <a:ext uri="{FF2B5EF4-FFF2-40B4-BE49-F238E27FC236}">
                  <a16:creationId xmlns:a16="http://schemas.microsoft.com/office/drawing/2014/main" id="{08CA58C0-860F-4E2A-B80D-841143C582CB}"/>
                </a:ext>
              </a:extLst>
            </p:cNvPr>
            <p:cNvGrpSpPr/>
            <p:nvPr/>
          </p:nvGrpSpPr>
          <p:grpSpPr>
            <a:xfrm>
              <a:off x="5894780" y="693376"/>
              <a:ext cx="96289" cy="300752"/>
              <a:chOff x="5894780" y="693376"/>
              <a:chExt cx="96289" cy="300752"/>
            </a:xfrm>
          </p:grpSpPr>
          <p:sp>
            <p:nvSpPr>
              <p:cNvPr id="134" name="Rectangle 133">
                <a:extLst>
                  <a:ext uri="{FF2B5EF4-FFF2-40B4-BE49-F238E27FC236}">
                    <a16:creationId xmlns:a16="http://schemas.microsoft.com/office/drawing/2014/main" id="{F6A94B28-8EEE-41C6-8CE5-AC74AE07125E}"/>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22F9D823-78F0-4AB9-871E-8D19B5773340}"/>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6025E0D7-7A58-442C-99F0-0767656EA38E}"/>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192EA8D-877D-4D19-969B-4C49BC664C57}"/>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930E1C08-2275-4177-972B-7AD861C5463F}"/>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Oval 131">
              <a:extLst>
                <a:ext uri="{FF2B5EF4-FFF2-40B4-BE49-F238E27FC236}">
                  <a16:creationId xmlns:a16="http://schemas.microsoft.com/office/drawing/2014/main" id="{9C219EFA-A813-495B-B52F-C5D43F86CE34}"/>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B1AB701-0E61-4742-AA9B-CE726CCC07EE}"/>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4FEB72DA-3EB9-40E5-9A35-19E888C6BF4A}"/>
              </a:ext>
            </a:extLst>
          </p:cNvPr>
          <p:cNvGrpSpPr/>
          <p:nvPr/>
        </p:nvGrpSpPr>
        <p:grpSpPr>
          <a:xfrm>
            <a:off x="3729178" y="8204869"/>
            <a:ext cx="96289" cy="300752"/>
            <a:chOff x="5894780" y="693376"/>
            <a:chExt cx="96289" cy="300752"/>
          </a:xfrm>
        </p:grpSpPr>
        <p:grpSp>
          <p:nvGrpSpPr>
            <p:cNvPr id="123" name="Group 122">
              <a:extLst>
                <a:ext uri="{FF2B5EF4-FFF2-40B4-BE49-F238E27FC236}">
                  <a16:creationId xmlns:a16="http://schemas.microsoft.com/office/drawing/2014/main" id="{77218970-1B99-4144-80DB-61E32D437DFC}"/>
                </a:ext>
              </a:extLst>
            </p:cNvPr>
            <p:cNvGrpSpPr/>
            <p:nvPr/>
          </p:nvGrpSpPr>
          <p:grpSpPr>
            <a:xfrm>
              <a:off x="5894780" y="693376"/>
              <a:ext cx="96289" cy="300752"/>
              <a:chOff x="5894780" y="693376"/>
              <a:chExt cx="96289" cy="300752"/>
            </a:xfrm>
          </p:grpSpPr>
          <p:sp>
            <p:nvSpPr>
              <p:cNvPr id="126" name="Rectangle 125">
                <a:extLst>
                  <a:ext uri="{FF2B5EF4-FFF2-40B4-BE49-F238E27FC236}">
                    <a16:creationId xmlns:a16="http://schemas.microsoft.com/office/drawing/2014/main" id="{D3B7D8B0-1F27-476B-9461-5371F3CFFBB9}"/>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DCEE48D6-6B8D-4E46-83F8-FC221921C1ED}"/>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291E1298-30AD-4E0E-A3C4-F9047B5F86D7}"/>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76D4D006-3EBA-49AE-BFDF-7BBF8EFBBC19}"/>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4C1995EF-1C68-4C28-876E-A1EE38832A21}"/>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Oval 123">
              <a:extLst>
                <a:ext uri="{FF2B5EF4-FFF2-40B4-BE49-F238E27FC236}">
                  <a16:creationId xmlns:a16="http://schemas.microsoft.com/office/drawing/2014/main" id="{7B48A5AC-CF65-4DED-98AB-583F5589D9FF}"/>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2D5F420-91A4-45F8-B295-63E8631FF4C6}"/>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444ECD51-302D-4AA2-9646-00647E9D05BE}"/>
              </a:ext>
            </a:extLst>
          </p:cNvPr>
          <p:cNvGrpSpPr/>
          <p:nvPr/>
        </p:nvGrpSpPr>
        <p:grpSpPr>
          <a:xfrm>
            <a:off x="3696388" y="282126"/>
            <a:ext cx="8237307" cy="6165169"/>
            <a:chOff x="3696388" y="282126"/>
            <a:chExt cx="8237307" cy="6165169"/>
          </a:xfrm>
        </p:grpSpPr>
        <p:sp>
          <p:nvSpPr>
            <p:cNvPr id="185" name="Rectangle 184">
              <a:extLst>
                <a:ext uri="{FF2B5EF4-FFF2-40B4-BE49-F238E27FC236}">
                  <a16:creationId xmlns:a16="http://schemas.microsoft.com/office/drawing/2014/main" id="{965688FF-F746-4AD3-AD21-91262C3C5FB8}"/>
                </a:ext>
              </a:extLst>
            </p:cNvPr>
            <p:cNvSpPr/>
            <p:nvPr/>
          </p:nvSpPr>
          <p:spPr>
            <a:xfrm>
              <a:off x="5857726" y="794171"/>
              <a:ext cx="5920986" cy="490920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6" name="Group 185">
              <a:extLst>
                <a:ext uri="{FF2B5EF4-FFF2-40B4-BE49-F238E27FC236}">
                  <a16:creationId xmlns:a16="http://schemas.microsoft.com/office/drawing/2014/main" id="{46AEB1E6-833F-451D-9D62-C3484B7416A9}"/>
                </a:ext>
              </a:extLst>
            </p:cNvPr>
            <p:cNvGrpSpPr/>
            <p:nvPr/>
          </p:nvGrpSpPr>
          <p:grpSpPr>
            <a:xfrm>
              <a:off x="3696388" y="282126"/>
              <a:ext cx="860189" cy="5979190"/>
              <a:chOff x="270933" y="2963333"/>
              <a:chExt cx="541867" cy="3268134"/>
            </a:xfrm>
          </p:grpSpPr>
          <p:sp>
            <p:nvSpPr>
              <p:cNvPr id="207" name="Rectangle 206">
                <a:extLst>
                  <a:ext uri="{FF2B5EF4-FFF2-40B4-BE49-F238E27FC236}">
                    <a16:creationId xmlns:a16="http://schemas.microsoft.com/office/drawing/2014/main" id="{65B8AF58-A617-4913-B732-BDEAE119C4E2}"/>
                  </a:ext>
                </a:extLst>
              </p:cNvPr>
              <p:cNvSpPr/>
              <p:nvPr/>
            </p:nvSpPr>
            <p:spPr>
              <a:xfrm>
                <a:off x="270933" y="2963333"/>
                <a:ext cx="230407" cy="326813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DE0C9CFD-1D7A-4F98-AEB9-475A923F66D2}"/>
                  </a:ext>
                </a:extLst>
              </p:cNvPr>
              <p:cNvSpPr/>
              <p:nvPr/>
            </p:nvSpPr>
            <p:spPr>
              <a:xfrm>
                <a:off x="524933" y="3081867"/>
                <a:ext cx="287867" cy="592667"/>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Oval 186">
              <a:extLst>
                <a:ext uri="{FF2B5EF4-FFF2-40B4-BE49-F238E27FC236}">
                  <a16:creationId xmlns:a16="http://schemas.microsoft.com/office/drawing/2014/main" id="{43ED34E9-4465-4079-B068-A5274202CF17}"/>
                </a:ext>
              </a:extLst>
            </p:cNvPr>
            <p:cNvSpPr/>
            <p:nvPr/>
          </p:nvSpPr>
          <p:spPr>
            <a:xfrm>
              <a:off x="6206473" y="1436155"/>
              <a:ext cx="94874" cy="91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extLst>
                <a:ext uri="{FF2B5EF4-FFF2-40B4-BE49-F238E27FC236}">
                  <a16:creationId xmlns:a16="http://schemas.microsoft.com/office/drawing/2014/main" id="{C0FAE860-9D0C-4223-AA4E-195053688D2C}"/>
                </a:ext>
              </a:extLst>
            </p:cNvPr>
            <p:cNvSpPr/>
            <p:nvPr/>
          </p:nvSpPr>
          <p:spPr>
            <a:xfrm>
              <a:off x="5731901" y="595713"/>
              <a:ext cx="6201794" cy="21019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1" name="Group 190">
              <a:extLst>
                <a:ext uri="{FF2B5EF4-FFF2-40B4-BE49-F238E27FC236}">
                  <a16:creationId xmlns:a16="http://schemas.microsoft.com/office/drawing/2014/main" id="{320E03EA-4A05-4A22-A607-406792C45FB2}"/>
                </a:ext>
              </a:extLst>
            </p:cNvPr>
            <p:cNvGrpSpPr>
              <a:grpSpLocks noChangeAspect="1"/>
            </p:cNvGrpSpPr>
            <p:nvPr/>
          </p:nvGrpSpPr>
          <p:grpSpPr>
            <a:xfrm flipH="1">
              <a:off x="6727852" y="1132453"/>
              <a:ext cx="678922" cy="1718461"/>
              <a:chOff x="1752600" y="1295400"/>
              <a:chExt cx="2324100" cy="4724400"/>
            </a:xfrm>
          </p:grpSpPr>
          <p:sp>
            <p:nvSpPr>
              <p:cNvPr id="205" name="Can 15">
                <a:extLst>
                  <a:ext uri="{FF2B5EF4-FFF2-40B4-BE49-F238E27FC236}">
                    <a16:creationId xmlns:a16="http://schemas.microsoft.com/office/drawing/2014/main" id="{D4C28D79-C09C-4470-BE82-B0CF808484E5}"/>
                  </a:ext>
                </a:extLst>
              </p:cNvPr>
              <p:cNvSpPr/>
              <p:nvPr/>
            </p:nvSpPr>
            <p:spPr>
              <a:xfrm>
                <a:off x="2133600" y="3276600"/>
                <a:ext cx="646810" cy="2743200"/>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6" name="Picture 205">
                <a:extLst>
                  <a:ext uri="{FF2B5EF4-FFF2-40B4-BE49-F238E27FC236}">
                    <a16:creationId xmlns:a16="http://schemas.microsoft.com/office/drawing/2014/main" id="{16D5BC04-0818-4B95-A432-14B799C2097F}"/>
                  </a:ext>
                </a:extLst>
              </p:cNvPr>
              <p:cNvPicPr>
                <a:picLocks noChangeAspect="1"/>
              </p:cNvPicPr>
              <p:nvPr/>
            </p:nvPicPr>
            <p:blipFill>
              <a:blip r:embed="rId3"/>
              <a:stretch>
                <a:fillRect/>
              </a:stretch>
            </p:blipFill>
            <p:spPr>
              <a:xfrm>
                <a:off x="1752600" y="1295400"/>
                <a:ext cx="2324100" cy="2324100"/>
              </a:xfrm>
              <a:prstGeom prst="rect">
                <a:avLst/>
              </a:prstGeom>
            </p:spPr>
          </p:pic>
        </p:grpSp>
        <p:grpSp>
          <p:nvGrpSpPr>
            <p:cNvPr id="195" name="Group 194">
              <a:extLst>
                <a:ext uri="{FF2B5EF4-FFF2-40B4-BE49-F238E27FC236}">
                  <a16:creationId xmlns:a16="http://schemas.microsoft.com/office/drawing/2014/main" id="{3F6856CE-F9A5-41FE-A520-EC02DA3D6216}"/>
                </a:ext>
              </a:extLst>
            </p:cNvPr>
            <p:cNvGrpSpPr/>
            <p:nvPr/>
          </p:nvGrpSpPr>
          <p:grpSpPr>
            <a:xfrm>
              <a:off x="6624089" y="5548393"/>
              <a:ext cx="568858" cy="898902"/>
              <a:chOff x="2251643" y="5447739"/>
              <a:chExt cx="358346" cy="981335"/>
            </a:xfrm>
          </p:grpSpPr>
          <p:cxnSp>
            <p:nvCxnSpPr>
              <p:cNvPr id="201" name="Straight Connector 200">
                <a:extLst>
                  <a:ext uri="{FF2B5EF4-FFF2-40B4-BE49-F238E27FC236}">
                    <a16:creationId xmlns:a16="http://schemas.microsoft.com/office/drawing/2014/main" id="{44F8C0F1-386E-4321-A677-9D169E6FD917}"/>
                  </a:ext>
                </a:extLst>
              </p:cNvPr>
              <p:cNvCxnSpPr/>
              <p:nvPr/>
            </p:nvCxnSpPr>
            <p:spPr>
              <a:xfrm>
                <a:off x="2251643" y="6309626"/>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0C0BE7F-6395-4CDE-B8F5-874DA279AB91}"/>
                  </a:ext>
                </a:extLst>
              </p:cNvPr>
              <p:cNvCxnSpPr/>
              <p:nvPr/>
            </p:nvCxnSpPr>
            <p:spPr>
              <a:xfrm>
                <a:off x="2296234" y="6363806"/>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0DDF7DB-6477-4429-9BD4-8F3DC3E7B489}"/>
                  </a:ext>
                </a:extLst>
              </p:cNvPr>
              <p:cNvCxnSpPr>
                <a:cxnSpLocks/>
              </p:cNvCxnSpPr>
              <p:nvPr/>
            </p:nvCxnSpPr>
            <p:spPr>
              <a:xfrm>
                <a:off x="2316516" y="6429074"/>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8209432-CB2E-4757-96B6-F7BBC5A5632E}"/>
                  </a:ext>
                </a:extLst>
              </p:cNvPr>
              <p:cNvCxnSpPr>
                <a:cxnSpLocks/>
              </p:cNvCxnSpPr>
              <p:nvPr/>
            </p:nvCxnSpPr>
            <p:spPr>
              <a:xfrm flipV="1">
                <a:off x="2454811" y="5447739"/>
                <a:ext cx="0" cy="850163"/>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6" name="Oval 195">
              <a:extLst>
                <a:ext uri="{FF2B5EF4-FFF2-40B4-BE49-F238E27FC236}">
                  <a16:creationId xmlns:a16="http://schemas.microsoft.com/office/drawing/2014/main" id="{9B334560-A5FC-44A4-9DF3-33490C926E4B}"/>
                </a:ext>
              </a:extLst>
            </p:cNvPr>
            <p:cNvSpPr/>
            <p:nvPr/>
          </p:nvSpPr>
          <p:spPr>
            <a:xfrm>
              <a:off x="4363703" y="829893"/>
              <a:ext cx="94874" cy="91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a:extLst>
                <a:ext uri="{FF2B5EF4-FFF2-40B4-BE49-F238E27FC236}">
                  <a16:creationId xmlns:a16="http://schemas.microsoft.com/office/drawing/2014/main" id="{7DD8CB6C-FECE-4E86-B93C-9A074A13DFF3}"/>
                </a:ext>
              </a:extLst>
            </p:cNvPr>
            <p:cNvSpPr/>
            <p:nvPr/>
          </p:nvSpPr>
          <p:spPr>
            <a:xfrm>
              <a:off x="4281344" y="933633"/>
              <a:ext cx="94874" cy="91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487A3746-4C05-419C-9101-027F932341B2}"/>
                </a:ext>
              </a:extLst>
            </p:cNvPr>
            <p:cNvSpPr/>
            <p:nvPr/>
          </p:nvSpPr>
          <p:spPr>
            <a:xfrm>
              <a:off x="4063571" y="956687"/>
              <a:ext cx="98373" cy="209983"/>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218C52C8-D9DB-44DE-9A86-CEF963265FA3}"/>
                </a:ext>
              </a:extLst>
            </p:cNvPr>
            <p:cNvSpPr/>
            <p:nvPr/>
          </p:nvSpPr>
          <p:spPr>
            <a:xfrm>
              <a:off x="4089308" y="519178"/>
              <a:ext cx="98373" cy="209983"/>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0" name="Picture 199">
              <a:extLst>
                <a:ext uri="{FF2B5EF4-FFF2-40B4-BE49-F238E27FC236}">
                  <a16:creationId xmlns:a16="http://schemas.microsoft.com/office/drawing/2014/main" id="{5D9A454B-E669-41A6-98ED-563E23C65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241" y="2679055"/>
              <a:ext cx="529968" cy="218353"/>
            </a:xfrm>
            <a:prstGeom prst="rect">
              <a:avLst/>
            </a:prstGeom>
          </p:spPr>
        </p:pic>
        <p:pic>
          <p:nvPicPr>
            <p:cNvPr id="3" name="Picture 2">
              <a:extLst>
                <a:ext uri="{FF2B5EF4-FFF2-40B4-BE49-F238E27FC236}">
                  <a16:creationId xmlns:a16="http://schemas.microsoft.com/office/drawing/2014/main" id="{1CE717FD-496B-43FA-9D16-4FEB17975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200" y="2822023"/>
              <a:ext cx="1232943" cy="1348143"/>
            </a:xfrm>
            <a:prstGeom prst="rect">
              <a:avLst/>
            </a:prstGeom>
          </p:spPr>
        </p:pic>
        <p:grpSp>
          <p:nvGrpSpPr>
            <p:cNvPr id="4" name="Group 3">
              <a:extLst>
                <a:ext uri="{FF2B5EF4-FFF2-40B4-BE49-F238E27FC236}">
                  <a16:creationId xmlns:a16="http://schemas.microsoft.com/office/drawing/2014/main" id="{75796B04-AA1C-4A8A-A15D-329786504D03}"/>
                </a:ext>
              </a:extLst>
            </p:cNvPr>
            <p:cNvGrpSpPr/>
            <p:nvPr/>
          </p:nvGrpSpPr>
          <p:grpSpPr>
            <a:xfrm>
              <a:off x="6648772" y="4086818"/>
              <a:ext cx="1379349" cy="1508070"/>
              <a:chOff x="5243074" y="3993828"/>
              <a:chExt cx="1181110" cy="1313033"/>
            </a:xfrm>
          </p:grpSpPr>
          <p:pic>
            <p:nvPicPr>
              <p:cNvPr id="188" name="Picture 187" descr="A screenshot of a cell phone&#10;&#10;Description generated with high confidence">
                <a:extLst>
                  <a:ext uri="{FF2B5EF4-FFF2-40B4-BE49-F238E27FC236}">
                    <a16:creationId xmlns:a16="http://schemas.microsoft.com/office/drawing/2014/main" id="{03B5B428-A115-4908-BD69-CEB6D2D213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3074" y="4114397"/>
                <a:ext cx="1181110" cy="1192464"/>
              </a:xfrm>
              <a:prstGeom prst="rect">
                <a:avLst/>
              </a:prstGeom>
            </p:spPr>
          </p:pic>
          <p:pic>
            <p:nvPicPr>
              <p:cNvPr id="34" name="Picture 33">
                <a:extLst>
                  <a:ext uri="{FF2B5EF4-FFF2-40B4-BE49-F238E27FC236}">
                    <a16:creationId xmlns:a16="http://schemas.microsoft.com/office/drawing/2014/main" id="{182DB812-5AF0-48CA-A847-8CD5F9A4F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312" y="3993828"/>
                <a:ext cx="529968" cy="218353"/>
              </a:xfrm>
              <a:prstGeom prst="rect">
                <a:avLst/>
              </a:prstGeom>
            </p:spPr>
          </p:pic>
        </p:grpSp>
        <p:cxnSp>
          <p:nvCxnSpPr>
            <p:cNvPr id="6" name="Straight Connector 5">
              <a:extLst>
                <a:ext uri="{FF2B5EF4-FFF2-40B4-BE49-F238E27FC236}">
                  <a16:creationId xmlns:a16="http://schemas.microsoft.com/office/drawing/2014/main" id="{91A34E36-AF6B-4802-91A1-DA4161E58D8E}"/>
                </a:ext>
              </a:extLst>
            </p:cNvPr>
            <p:cNvCxnSpPr>
              <a:cxnSpLocks/>
            </p:cNvCxnSpPr>
            <p:nvPr/>
          </p:nvCxnSpPr>
          <p:spPr>
            <a:xfrm>
              <a:off x="4138048" y="1237810"/>
              <a:ext cx="2115862" cy="2567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3ED0DFFB-DED3-47E6-A213-51BEB416940C}"/>
                </a:ext>
              </a:extLst>
            </p:cNvPr>
            <p:cNvSpPr/>
            <p:nvPr/>
          </p:nvSpPr>
          <p:spPr>
            <a:xfrm>
              <a:off x="6182918" y="1476822"/>
              <a:ext cx="822316" cy="638220"/>
            </a:xfrm>
            <a:custGeom>
              <a:avLst/>
              <a:gdLst>
                <a:gd name="connsiteX0" fmla="*/ 16404 w 822316"/>
                <a:gd name="connsiteY0" fmla="*/ 0 h 638220"/>
                <a:gd name="connsiteX1" fmla="*/ 16404 w 822316"/>
                <a:gd name="connsiteY1" fmla="*/ 511444 h 638220"/>
                <a:gd name="connsiteX2" fmla="*/ 186886 w 822316"/>
                <a:gd name="connsiteY2" fmla="*/ 619932 h 638220"/>
                <a:gd name="connsiteX3" fmla="*/ 171387 w 822316"/>
                <a:gd name="connsiteY3" fmla="*/ 216976 h 638220"/>
                <a:gd name="connsiteX4" fmla="*/ 403862 w 822316"/>
                <a:gd name="connsiteY4" fmla="*/ 635430 h 638220"/>
                <a:gd name="connsiteX5" fmla="*/ 822316 w 822316"/>
                <a:gd name="connsiteY5" fmla="*/ 108488 h 63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316" h="638220">
                  <a:moveTo>
                    <a:pt x="16404" y="0"/>
                  </a:moveTo>
                  <a:cubicBezTo>
                    <a:pt x="2197" y="204061"/>
                    <a:pt x="-12010" y="408122"/>
                    <a:pt x="16404" y="511444"/>
                  </a:cubicBezTo>
                  <a:cubicBezTo>
                    <a:pt x="44818" y="614766"/>
                    <a:pt x="161056" y="669010"/>
                    <a:pt x="186886" y="619932"/>
                  </a:cubicBezTo>
                  <a:cubicBezTo>
                    <a:pt x="212716" y="570854"/>
                    <a:pt x="135224" y="214393"/>
                    <a:pt x="171387" y="216976"/>
                  </a:cubicBezTo>
                  <a:cubicBezTo>
                    <a:pt x="207550" y="219559"/>
                    <a:pt x="295374" y="653511"/>
                    <a:pt x="403862" y="635430"/>
                  </a:cubicBezTo>
                  <a:cubicBezTo>
                    <a:pt x="512350" y="617349"/>
                    <a:pt x="667333" y="362918"/>
                    <a:pt x="822316" y="108488"/>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6225A5A-0C97-4676-A9F2-087F13F7C359}"/>
                </a:ext>
              </a:extLst>
            </p:cNvPr>
            <p:cNvSpPr/>
            <p:nvPr/>
          </p:nvSpPr>
          <p:spPr>
            <a:xfrm>
              <a:off x="6288578" y="1659066"/>
              <a:ext cx="143219" cy="1432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92C0F53-D3BD-4AD8-854F-97C6FF5DAA05}"/>
                </a:ext>
              </a:extLst>
            </p:cNvPr>
            <p:cNvSpPr/>
            <p:nvPr/>
          </p:nvSpPr>
          <p:spPr>
            <a:xfrm>
              <a:off x="6608069" y="1438730"/>
              <a:ext cx="385589" cy="868036"/>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728414"/>
                <a:gd name="connsiteX1" fmla="*/ 115677 w 429657"/>
                <a:gd name="connsiteY1" fmla="*/ 722904 h 728414"/>
                <a:gd name="connsiteX2" fmla="*/ 0 w 429657"/>
                <a:gd name="connsiteY2" fmla="*/ 231354 h 728414"/>
                <a:gd name="connsiteX0" fmla="*/ 358047 w 358047"/>
                <a:gd name="connsiteY0" fmla="*/ 0 h 724871"/>
                <a:gd name="connsiteX1" fmla="*/ 44067 w 358047"/>
                <a:gd name="connsiteY1" fmla="*/ 722904 h 724871"/>
                <a:gd name="connsiteX2" fmla="*/ 0 w 358047"/>
                <a:gd name="connsiteY2" fmla="*/ 154207 h 724871"/>
                <a:gd name="connsiteX0" fmla="*/ 358047 w 358047"/>
                <a:gd name="connsiteY0" fmla="*/ 0 h 759819"/>
                <a:gd name="connsiteX1" fmla="*/ 296667 w 358047"/>
                <a:gd name="connsiteY1" fmla="*/ 626821 h 759819"/>
                <a:gd name="connsiteX2" fmla="*/ 44067 w 358047"/>
                <a:gd name="connsiteY2" fmla="*/ 722904 h 759819"/>
                <a:gd name="connsiteX3" fmla="*/ 0 w 358047"/>
                <a:gd name="connsiteY3" fmla="*/ 154207 h 759819"/>
              </a:gdLst>
              <a:ahLst/>
              <a:cxnLst>
                <a:cxn ang="0">
                  <a:pos x="connsiteX0" y="connsiteY0"/>
                </a:cxn>
                <a:cxn ang="0">
                  <a:pos x="connsiteX1" y="connsiteY1"/>
                </a:cxn>
                <a:cxn ang="0">
                  <a:pos x="connsiteX2" y="connsiteY2"/>
                </a:cxn>
                <a:cxn ang="0">
                  <a:pos x="connsiteX3" y="connsiteY3"/>
                </a:cxn>
              </a:cxnLst>
              <a:rect l="l" t="t" r="r" b="b"/>
              <a:pathLst>
                <a:path w="358047" h="759819">
                  <a:moveTo>
                    <a:pt x="358047" y="0"/>
                  </a:moveTo>
                  <a:cubicBezTo>
                    <a:pt x="335882" y="81969"/>
                    <a:pt x="348997" y="506337"/>
                    <a:pt x="296667" y="626821"/>
                  </a:cubicBezTo>
                  <a:cubicBezTo>
                    <a:pt x="244337" y="747305"/>
                    <a:pt x="93511" y="801673"/>
                    <a:pt x="44067" y="722904"/>
                  </a:cubicBezTo>
                  <a:cubicBezTo>
                    <a:pt x="-5377" y="644135"/>
                    <a:pt x="57838" y="520517"/>
                    <a:pt x="0" y="154207"/>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F273D54-CB3B-4CB9-8DB6-5CEAE5650A6E}"/>
                </a:ext>
              </a:extLst>
            </p:cNvPr>
            <p:cNvSpPr/>
            <p:nvPr/>
          </p:nvSpPr>
          <p:spPr>
            <a:xfrm>
              <a:off x="6002140" y="1482796"/>
              <a:ext cx="892366" cy="844263"/>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981760"/>
                <a:gd name="connsiteX1" fmla="*/ 187286 w 429657"/>
                <a:gd name="connsiteY1" fmla="*/ 925416 h 981760"/>
                <a:gd name="connsiteX2" fmla="*/ 31134 w 429657"/>
                <a:gd name="connsiteY2" fmla="*/ 809557 h 981760"/>
                <a:gd name="connsiteX3" fmla="*/ 0 w 429657"/>
                <a:gd name="connsiteY3" fmla="*/ 231354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466387 h 98176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047008"/>
                <a:gd name="connsiteX1" fmla="*/ 423430 w 491926"/>
                <a:gd name="connsiteY1" fmla="*/ 848729 h 1047008"/>
                <a:gd name="connsiteX2" fmla="*/ 243328 w 491926"/>
                <a:gd name="connsiteY2" fmla="*/ 1042933 h 1047008"/>
                <a:gd name="connsiteX3" fmla="*/ 87176 w 491926"/>
                <a:gd name="connsiteY3" fmla="*/ 927074 h 1047008"/>
                <a:gd name="connsiteX4" fmla="*/ 0 w 491926"/>
                <a:gd name="connsiteY4" fmla="*/ 583904 h 1047008"/>
                <a:gd name="connsiteX0" fmla="*/ 491926 w 491926"/>
                <a:gd name="connsiteY0" fmla="*/ 0 h 1000636"/>
                <a:gd name="connsiteX1" fmla="*/ 423430 w 491926"/>
                <a:gd name="connsiteY1" fmla="*/ 848729 h 1000636"/>
                <a:gd name="connsiteX2" fmla="*/ 243328 w 491926"/>
                <a:gd name="connsiteY2" fmla="*/ 977645 h 1000636"/>
                <a:gd name="connsiteX3" fmla="*/ 87176 w 491926"/>
                <a:gd name="connsiteY3" fmla="*/ 927074 h 1000636"/>
                <a:gd name="connsiteX4" fmla="*/ 0 w 491926"/>
                <a:gd name="connsiteY4" fmla="*/ 583904 h 1000636"/>
                <a:gd name="connsiteX0" fmla="*/ 504380 w 504380"/>
                <a:gd name="connsiteY0" fmla="*/ 0 h 1000636"/>
                <a:gd name="connsiteX1" fmla="*/ 435884 w 504380"/>
                <a:gd name="connsiteY1" fmla="*/ 848729 h 1000636"/>
                <a:gd name="connsiteX2" fmla="*/ 255782 w 504380"/>
                <a:gd name="connsiteY2" fmla="*/ 977645 h 1000636"/>
                <a:gd name="connsiteX3" fmla="*/ 99630 w 504380"/>
                <a:gd name="connsiteY3" fmla="*/ 927074 h 1000636"/>
                <a:gd name="connsiteX4" fmla="*/ 0 w 504380"/>
                <a:gd name="connsiteY4" fmla="*/ 218297 h 1000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80" h="1000636">
                  <a:moveTo>
                    <a:pt x="504380" y="0"/>
                  </a:moveTo>
                  <a:cubicBezTo>
                    <a:pt x="480510" y="134926"/>
                    <a:pt x="477317" y="674907"/>
                    <a:pt x="435884" y="848729"/>
                  </a:cubicBezTo>
                  <a:cubicBezTo>
                    <a:pt x="394451" y="1022551"/>
                    <a:pt x="311824" y="964588"/>
                    <a:pt x="255782" y="977645"/>
                  </a:cubicBezTo>
                  <a:cubicBezTo>
                    <a:pt x="199740" y="990703"/>
                    <a:pt x="130844" y="1042751"/>
                    <a:pt x="99630" y="927074"/>
                  </a:cubicBezTo>
                  <a:cubicBezTo>
                    <a:pt x="68416" y="811397"/>
                    <a:pt x="47739" y="547520"/>
                    <a:pt x="0" y="21829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B627AA0-F261-4FE5-91D0-99C1BDDA1FD0}"/>
                </a:ext>
              </a:extLst>
            </p:cNvPr>
            <p:cNvSpPr/>
            <p:nvPr/>
          </p:nvSpPr>
          <p:spPr>
            <a:xfrm>
              <a:off x="4415711" y="876869"/>
              <a:ext cx="2203374" cy="1282546"/>
            </a:xfrm>
            <a:custGeom>
              <a:avLst/>
              <a:gdLst>
                <a:gd name="connsiteX0" fmla="*/ 0 w 1024569"/>
                <a:gd name="connsiteY0" fmla="*/ 0 h 561861"/>
                <a:gd name="connsiteX1" fmla="*/ 176270 w 1024569"/>
                <a:gd name="connsiteY1" fmla="*/ 407624 h 561861"/>
                <a:gd name="connsiteX2" fmla="*/ 407624 w 1024569"/>
                <a:gd name="connsiteY2" fmla="*/ 473726 h 561861"/>
                <a:gd name="connsiteX3" fmla="*/ 760164 w 1024569"/>
                <a:gd name="connsiteY3" fmla="*/ 473726 h 561861"/>
                <a:gd name="connsiteX4" fmla="*/ 1024569 w 1024569"/>
                <a:gd name="connsiteY4" fmla="*/ 561861 h 561861"/>
                <a:gd name="connsiteX0" fmla="*/ 0 w 1024569"/>
                <a:gd name="connsiteY0" fmla="*/ 0 h 561861"/>
                <a:gd name="connsiteX1" fmla="*/ 176270 w 1024569"/>
                <a:gd name="connsiteY1" fmla="*/ 407624 h 561861"/>
                <a:gd name="connsiteX2" fmla="*/ 407624 w 1024569"/>
                <a:gd name="connsiteY2" fmla="*/ 473726 h 561861"/>
                <a:gd name="connsiteX3" fmla="*/ 760164 w 1024569"/>
                <a:gd name="connsiteY3" fmla="*/ 506777 h 561861"/>
                <a:gd name="connsiteX4" fmla="*/ 1024569 w 1024569"/>
                <a:gd name="connsiteY4" fmla="*/ 561861 h 561861"/>
                <a:gd name="connsiteX0" fmla="*/ 0 w 1024569"/>
                <a:gd name="connsiteY0" fmla="*/ 0 h 594911"/>
                <a:gd name="connsiteX1" fmla="*/ 176270 w 1024569"/>
                <a:gd name="connsiteY1" fmla="*/ 407624 h 594911"/>
                <a:gd name="connsiteX2" fmla="*/ 407624 w 1024569"/>
                <a:gd name="connsiteY2" fmla="*/ 473726 h 594911"/>
                <a:gd name="connsiteX3" fmla="*/ 760164 w 1024569"/>
                <a:gd name="connsiteY3" fmla="*/ 506777 h 594911"/>
                <a:gd name="connsiteX4" fmla="*/ 1024569 w 1024569"/>
                <a:gd name="connsiteY4" fmla="*/ 594911 h 594911"/>
                <a:gd name="connsiteX0" fmla="*/ 0 w 1232161"/>
                <a:gd name="connsiteY0" fmla="*/ 0 h 749147"/>
                <a:gd name="connsiteX1" fmla="*/ 176270 w 1232161"/>
                <a:gd name="connsiteY1" fmla="*/ 407624 h 749147"/>
                <a:gd name="connsiteX2" fmla="*/ 407624 w 1232161"/>
                <a:gd name="connsiteY2" fmla="*/ 473726 h 749147"/>
                <a:gd name="connsiteX3" fmla="*/ 760164 w 1232161"/>
                <a:gd name="connsiteY3" fmla="*/ 506777 h 749147"/>
                <a:gd name="connsiteX4" fmla="*/ 1232161 w 1232161"/>
                <a:gd name="connsiteY4" fmla="*/ 749147 h 749147"/>
                <a:gd name="connsiteX0" fmla="*/ 0 w 1238858"/>
                <a:gd name="connsiteY0" fmla="*/ 0 h 782198"/>
                <a:gd name="connsiteX1" fmla="*/ 176270 w 1238858"/>
                <a:gd name="connsiteY1" fmla="*/ 407624 h 782198"/>
                <a:gd name="connsiteX2" fmla="*/ 407624 w 1238858"/>
                <a:gd name="connsiteY2" fmla="*/ 473726 h 782198"/>
                <a:gd name="connsiteX3" fmla="*/ 760164 w 1238858"/>
                <a:gd name="connsiteY3" fmla="*/ 506777 h 782198"/>
                <a:gd name="connsiteX4" fmla="*/ 1238858 w 1238858"/>
                <a:gd name="connsiteY4" fmla="*/ 782198 h 782198"/>
                <a:gd name="connsiteX0" fmla="*/ 0 w 1151803"/>
                <a:gd name="connsiteY0" fmla="*/ 0 h 1729648"/>
                <a:gd name="connsiteX1" fmla="*/ 176270 w 1151803"/>
                <a:gd name="connsiteY1" fmla="*/ 407624 h 1729648"/>
                <a:gd name="connsiteX2" fmla="*/ 407624 w 1151803"/>
                <a:gd name="connsiteY2" fmla="*/ 473726 h 1729648"/>
                <a:gd name="connsiteX3" fmla="*/ 760164 w 1151803"/>
                <a:gd name="connsiteY3" fmla="*/ 506777 h 1729648"/>
                <a:gd name="connsiteX4" fmla="*/ 1151803 w 1151803"/>
                <a:gd name="connsiteY4" fmla="*/ 1729648 h 1729648"/>
                <a:gd name="connsiteX0" fmla="*/ 0 w 1151803"/>
                <a:gd name="connsiteY0" fmla="*/ 0 h 1729648"/>
                <a:gd name="connsiteX1" fmla="*/ 176270 w 1151803"/>
                <a:gd name="connsiteY1" fmla="*/ 407624 h 1729648"/>
                <a:gd name="connsiteX2" fmla="*/ 407624 w 1151803"/>
                <a:gd name="connsiteY2" fmla="*/ 473726 h 1729648"/>
                <a:gd name="connsiteX3" fmla="*/ 987846 w 1151803"/>
                <a:gd name="connsiteY3" fmla="*/ 672030 h 1729648"/>
                <a:gd name="connsiteX4" fmla="*/ 1151803 w 1151803"/>
                <a:gd name="connsiteY4" fmla="*/ 1729648 h 1729648"/>
                <a:gd name="connsiteX0" fmla="*/ 0 w 1151803"/>
                <a:gd name="connsiteY0" fmla="*/ 0 h 1729648"/>
                <a:gd name="connsiteX1" fmla="*/ 176270 w 1151803"/>
                <a:gd name="connsiteY1" fmla="*/ 407624 h 1729648"/>
                <a:gd name="connsiteX2" fmla="*/ 407624 w 1151803"/>
                <a:gd name="connsiteY2" fmla="*/ 473726 h 1729648"/>
                <a:gd name="connsiteX3" fmla="*/ 987846 w 1151803"/>
                <a:gd name="connsiteY3" fmla="*/ 672030 h 1729648"/>
                <a:gd name="connsiteX4" fmla="*/ 1151803 w 1151803"/>
                <a:gd name="connsiteY4" fmla="*/ 1729648 h 1729648"/>
                <a:gd name="connsiteX0" fmla="*/ 0 w 1158500"/>
                <a:gd name="connsiteY0" fmla="*/ 0 h 1729648"/>
                <a:gd name="connsiteX1" fmla="*/ 176270 w 1158500"/>
                <a:gd name="connsiteY1" fmla="*/ 407624 h 1729648"/>
                <a:gd name="connsiteX2" fmla="*/ 407624 w 1158500"/>
                <a:gd name="connsiteY2" fmla="*/ 473726 h 1729648"/>
                <a:gd name="connsiteX3" fmla="*/ 987846 w 1158500"/>
                <a:gd name="connsiteY3" fmla="*/ 672030 h 1729648"/>
                <a:gd name="connsiteX4" fmla="*/ 1158500 w 1158500"/>
                <a:gd name="connsiteY4" fmla="*/ 1729648 h 1729648"/>
                <a:gd name="connsiteX0" fmla="*/ 0 w 1158500"/>
                <a:gd name="connsiteY0" fmla="*/ 0 h 1729648"/>
                <a:gd name="connsiteX1" fmla="*/ 176270 w 1158500"/>
                <a:gd name="connsiteY1" fmla="*/ 407624 h 1729648"/>
                <a:gd name="connsiteX2" fmla="*/ 407624 w 1158500"/>
                <a:gd name="connsiteY2" fmla="*/ 473726 h 1729648"/>
                <a:gd name="connsiteX3" fmla="*/ 987846 w 1158500"/>
                <a:gd name="connsiteY3" fmla="*/ 672030 h 1729648"/>
                <a:gd name="connsiteX4" fmla="*/ 1098231 w 1158500"/>
                <a:gd name="connsiteY4" fmla="*/ 1299990 h 1729648"/>
                <a:gd name="connsiteX5" fmla="*/ 1158500 w 1158500"/>
                <a:gd name="connsiteY5" fmla="*/ 1729648 h 1729648"/>
                <a:gd name="connsiteX0" fmla="*/ 0 w 1339306"/>
                <a:gd name="connsiteY0" fmla="*/ 0 h 1328189"/>
                <a:gd name="connsiteX1" fmla="*/ 176270 w 1339306"/>
                <a:gd name="connsiteY1" fmla="*/ 407624 h 1328189"/>
                <a:gd name="connsiteX2" fmla="*/ 407624 w 1339306"/>
                <a:gd name="connsiteY2" fmla="*/ 473726 h 1328189"/>
                <a:gd name="connsiteX3" fmla="*/ 987846 w 1339306"/>
                <a:gd name="connsiteY3" fmla="*/ 672030 h 1328189"/>
                <a:gd name="connsiteX4" fmla="*/ 1098231 w 1339306"/>
                <a:gd name="connsiteY4" fmla="*/ 1299990 h 1328189"/>
                <a:gd name="connsiteX5" fmla="*/ 1339306 w 1339306"/>
                <a:gd name="connsiteY5" fmla="*/ 837282 h 1328189"/>
                <a:gd name="connsiteX0" fmla="*/ 0 w 1339306"/>
                <a:gd name="connsiteY0" fmla="*/ 0 h 1314411"/>
                <a:gd name="connsiteX1" fmla="*/ 176270 w 1339306"/>
                <a:gd name="connsiteY1" fmla="*/ 407624 h 1314411"/>
                <a:gd name="connsiteX2" fmla="*/ 407624 w 1339306"/>
                <a:gd name="connsiteY2" fmla="*/ 473726 h 1314411"/>
                <a:gd name="connsiteX3" fmla="*/ 987846 w 1339306"/>
                <a:gd name="connsiteY3" fmla="*/ 672030 h 1314411"/>
                <a:gd name="connsiteX4" fmla="*/ 1098231 w 1339306"/>
                <a:gd name="connsiteY4" fmla="*/ 1299990 h 1314411"/>
                <a:gd name="connsiteX5" fmla="*/ 1238857 w 1339306"/>
                <a:gd name="connsiteY5" fmla="*/ 1090670 h 1314411"/>
                <a:gd name="connsiteX6" fmla="*/ 1339306 w 1339306"/>
                <a:gd name="connsiteY6" fmla="*/ 837282 h 1314411"/>
                <a:gd name="connsiteX0" fmla="*/ 0 w 1339306"/>
                <a:gd name="connsiteY0" fmla="*/ 0 h 1320450"/>
                <a:gd name="connsiteX1" fmla="*/ 176270 w 1339306"/>
                <a:gd name="connsiteY1" fmla="*/ 407624 h 1320450"/>
                <a:gd name="connsiteX2" fmla="*/ 407624 w 1339306"/>
                <a:gd name="connsiteY2" fmla="*/ 473726 h 1320450"/>
                <a:gd name="connsiteX3" fmla="*/ 987846 w 1339306"/>
                <a:gd name="connsiteY3" fmla="*/ 672030 h 1320450"/>
                <a:gd name="connsiteX4" fmla="*/ 1098231 w 1339306"/>
                <a:gd name="connsiteY4" fmla="*/ 1299990 h 1320450"/>
                <a:gd name="connsiteX5" fmla="*/ 1279036 w 1339306"/>
                <a:gd name="connsiteY5" fmla="*/ 1167788 h 1320450"/>
                <a:gd name="connsiteX6" fmla="*/ 1339306 w 1339306"/>
                <a:gd name="connsiteY6" fmla="*/ 837282 h 1320450"/>
                <a:gd name="connsiteX0" fmla="*/ 0 w 1339306"/>
                <a:gd name="connsiteY0" fmla="*/ 0 h 1282546"/>
                <a:gd name="connsiteX1" fmla="*/ 176270 w 1339306"/>
                <a:gd name="connsiteY1" fmla="*/ 407624 h 1282546"/>
                <a:gd name="connsiteX2" fmla="*/ 407624 w 1339306"/>
                <a:gd name="connsiteY2" fmla="*/ 473726 h 1282546"/>
                <a:gd name="connsiteX3" fmla="*/ 987846 w 1339306"/>
                <a:gd name="connsiteY3" fmla="*/ 672030 h 1282546"/>
                <a:gd name="connsiteX4" fmla="*/ 1138411 w 1339306"/>
                <a:gd name="connsiteY4" fmla="*/ 1255922 h 1282546"/>
                <a:gd name="connsiteX5" fmla="*/ 1279036 w 1339306"/>
                <a:gd name="connsiteY5" fmla="*/ 1167788 h 1282546"/>
                <a:gd name="connsiteX6" fmla="*/ 1339306 w 1339306"/>
                <a:gd name="connsiteY6" fmla="*/ 837282 h 1282546"/>
                <a:gd name="connsiteX0" fmla="*/ 0 w 1339306"/>
                <a:gd name="connsiteY0" fmla="*/ 0 h 1282546"/>
                <a:gd name="connsiteX1" fmla="*/ 176270 w 1339306"/>
                <a:gd name="connsiteY1" fmla="*/ 407624 h 1282546"/>
                <a:gd name="connsiteX2" fmla="*/ 407624 w 1339306"/>
                <a:gd name="connsiteY2" fmla="*/ 473726 h 1282546"/>
                <a:gd name="connsiteX3" fmla="*/ 987846 w 1339306"/>
                <a:gd name="connsiteY3" fmla="*/ 672030 h 1282546"/>
                <a:gd name="connsiteX4" fmla="*/ 1138411 w 1339306"/>
                <a:gd name="connsiteY4" fmla="*/ 1255922 h 1282546"/>
                <a:gd name="connsiteX5" fmla="*/ 1279036 w 1339306"/>
                <a:gd name="connsiteY5" fmla="*/ 1167788 h 1282546"/>
                <a:gd name="connsiteX6" fmla="*/ 1339306 w 1339306"/>
                <a:gd name="connsiteY6" fmla="*/ 760164 h 1282546"/>
                <a:gd name="connsiteX0" fmla="*/ 0 w 1339306"/>
                <a:gd name="connsiteY0" fmla="*/ 0 h 1282546"/>
                <a:gd name="connsiteX1" fmla="*/ 176270 w 1339306"/>
                <a:gd name="connsiteY1" fmla="*/ 407624 h 1282546"/>
                <a:gd name="connsiteX2" fmla="*/ 407624 w 1339306"/>
                <a:gd name="connsiteY2" fmla="*/ 473726 h 1282546"/>
                <a:gd name="connsiteX3" fmla="*/ 1061508 w 1339306"/>
                <a:gd name="connsiteY3" fmla="*/ 649997 h 1282546"/>
                <a:gd name="connsiteX4" fmla="*/ 1138411 w 1339306"/>
                <a:gd name="connsiteY4" fmla="*/ 1255922 h 1282546"/>
                <a:gd name="connsiteX5" fmla="*/ 1279036 w 1339306"/>
                <a:gd name="connsiteY5" fmla="*/ 1167788 h 1282546"/>
                <a:gd name="connsiteX6" fmla="*/ 1339306 w 1339306"/>
                <a:gd name="connsiteY6" fmla="*/ 760164 h 1282546"/>
                <a:gd name="connsiteX0" fmla="*/ 0 w 1339306"/>
                <a:gd name="connsiteY0" fmla="*/ 0 h 1282546"/>
                <a:gd name="connsiteX1" fmla="*/ 176270 w 1339306"/>
                <a:gd name="connsiteY1" fmla="*/ 407624 h 1282546"/>
                <a:gd name="connsiteX2" fmla="*/ 407624 w 1339306"/>
                <a:gd name="connsiteY2" fmla="*/ 473726 h 1282546"/>
                <a:gd name="connsiteX3" fmla="*/ 736618 w 1339306"/>
                <a:gd name="connsiteY3" fmla="*/ 572876 h 1282546"/>
                <a:gd name="connsiteX4" fmla="*/ 1061508 w 1339306"/>
                <a:gd name="connsiteY4" fmla="*/ 649997 h 1282546"/>
                <a:gd name="connsiteX5" fmla="*/ 1138411 w 1339306"/>
                <a:gd name="connsiteY5" fmla="*/ 1255922 h 1282546"/>
                <a:gd name="connsiteX6" fmla="*/ 1279036 w 1339306"/>
                <a:gd name="connsiteY6" fmla="*/ 1167788 h 1282546"/>
                <a:gd name="connsiteX7" fmla="*/ 1339306 w 1339306"/>
                <a:gd name="connsiteY7" fmla="*/ 760164 h 128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306" h="1282546">
                  <a:moveTo>
                    <a:pt x="0" y="0"/>
                  </a:moveTo>
                  <a:cubicBezTo>
                    <a:pt x="54166" y="164335"/>
                    <a:pt x="108333" y="328670"/>
                    <a:pt x="176270" y="407624"/>
                  </a:cubicBezTo>
                  <a:cubicBezTo>
                    <a:pt x="244207" y="486578"/>
                    <a:pt x="314233" y="446184"/>
                    <a:pt x="407624" y="473726"/>
                  </a:cubicBezTo>
                  <a:cubicBezTo>
                    <a:pt x="501015" y="501268"/>
                    <a:pt x="627637" y="543498"/>
                    <a:pt x="736618" y="572876"/>
                  </a:cubicBezTo>
                  <a:cubicBezTo>
                    <a:pt x="845599" y="602254"/>
                    <a:pt x="994543" y="536156"/>
                    <a:pt x="1061508" y="649997"/>
                  </a:cubicBezTo>
                  <a:cubicBezTo>
                    <a:pt x="1128473" y="763838"/>
                    <a:pt x="1096576" y="1186149"/>
                    <a:pt x="1138411" y="1255922"/>
                  </a:cubicBezTo>
                  <a:cubicBezTo>
                    <a:pt x="1180246" y="1325695"/>
                    <a:pt x="1238857" y="1244906"/>
                    <a:pt x="1279036" y="1167788"/>
                  </a:cubicBezTo>
                  <a:cubicBezTo>
                    <a:pt x="1319215" y="1090670"/>
                    <a:pt x="1322565" y="802395"/>
                    <a:pt x="1339306" y="76016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09917DD-E6DF-43E9-AFBC-34C30B1D5262}"/>
                </a:ext>
              </a:extLst>
            </p:cNvPr>
            <p:cNvSpPr/>
            <p:nvPr/>
          </p:nvSpPr>
          <p:spPr>
            <a:xfrm>
              <a:off x="6529113" y="1580111"/>
              <a:ext cx="143219" cy="1432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48D7C3-AD3D-4162-BF53-9F64B0358D24}"/>
                </a:ext>
              </a:extLst>
            </p:cNvPr>
            <p:cNvSpPr/>
            <p:nvPr/>
          </p:nvSpPr>
          <p:spPr>
            <a:xfrm>
              <a:off x="5943383" y="1622342"/>
              <a:ext cx="143219" cy="1432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5CBD2ED-0D35-447B-9D0B-DDEDBD62DE08}"/>
                </a:ext>
              </a:extLst>
            </p:cNvPr>
            <p:cNvSpPr/>
            <p:nvPr/>
          </p:nvSpPr>
          <p:spPr>
            <a:xfrm>
              <a:off x="4303706" y="974184"/>
              <a:ext cx="1969391" cy="1532172"/>
            </a:xfrm>
            <a:custGeom>
              <a:avLst/>
              <a:gdLst>
                <a:gd name="connsiteX0" fmla="*/ 0 w 1024569"/>
                <a:gd name="connsiteY0" fmla="*/ 0 h 561861"/>
                <a:gd name="connsiteX1" fmla="*/ 176270 w 1024569"/>
                <a:gd name="connsiteY1" fmla="*/ 407624 h 561861"/>
                <a:gd name="connsiteX2" fmla="*/ 407624 w 1024569"/>
                <a:gd name="connsiteY2" fmla="*/ 473726 h 561861"/>
                <a:gd name="connsiteX3" fmla="*/ 760164 w 1024569"/>
                <a:gd name="connsiteY3" fmla="*/ 473726 h 561861"/>
                <a:gd name="connsiteX4" fmla="*/ 1024569 w 1024569"/>
                <a:gd name="connsiteY4" fmla="*/ 561861 h 561861"/>
                <a:gd name="connsiteX0" fmla="*/ 0 w 1024569"/>
                <a:gd name="connsiteY0" fmla="*/ 0 h 561861"/>
                <a:gd name="connsiteX1" fmla="*/ 176270 w 1024569"/>
                <a:gd name="connsiteY1" fmla="*/ 407624 h 561861"/>
                <a:gd name="connsiteX2" fmla="*/ 407624 w 1024569"/>
                <a:gd name="connsiteY2" fmla="*/ 473726 h 561861"/>
                <a:gd name="connsiteX3" fmla="*/ 760164 w 1024569"/>
                <a:gd name="connsiteY3" fmla="*/ 506777 h 561861"/>
                <a:gd name="connsiteX4" fmla="*/ 1024569 w 1024569"/>
                <a:gd name="connsiteY4" fmla="*/ 561861 h 561861"/>
                <a:gd name="connsiteX0" fmla="*/ 0 w 1024569"/>
                <a:gd name="connsiteY0" fmla="*/ 0 h 594911"/>
                <a:gd name="connsiteX1" fmla="*/ 176270 w 1024569"/>
                <a:gd name="connsiteY1" fmla="*/ 407624 h 594911"/>
                <a:gd name="connsiteX2" fmla="*/ 407624 w 1024569"/>
                <a:gd name="connsiteY2" fmla="*/ 473726 h 594911"/>
                <a:gd name="connsiteX3" fmla="*/ 760164 w 1024569"/>
                <a:gd name="connsiteY3" fmla="*/ 506777 h 594911"/>
                <a:gd name="connsiteX4" fmla="*/ 1024569 w 1024569"/>
                <a:gd name="connsiteY4" fmla="*/ 594911 h 594911"/>
                <a:gd name="connsiteX0" fmla="*/ 0 w 1232161"/>
                <a:gd name="connsiteY0" fmla="*/ 0 h 749147"/>
                <a:gd name="connsiteX1" fmla="*/ 176270 w 1232161"/>
                <a:gd name="connsiteY1" fmla="*/ 407624 h 749147"/>
                <a:gd name="connsiteX2" fmla="*/ 407624 w 1232161"/>
                <a:gd name="connsiteY2" fmla="*/ 473726 h 749147"/>
                <a:gd name="connsiteX3" fmla="*/ 760164 w 1232161"/>
                <a:gd name="connsiteY3" fmla="*/ 506777 h 749147"/>
                <a:gd name="connsiteX4" fmla="*/ 1232161 w 1232161"/>
                <a:gd name="connsiteY4" fmla="*/ 749147 h 749147"/>
                <a:gd name="connsiteX0" fmla="*/ 0 w 1238858"/>
                <a:gd name="connsiteY0" fmla="*/ 0 h 782198"/>
                <a:gd name="connsiteX1" fmla="*/ 176270 w 1238858"/>
                <a:gd name="connsiteY1" fmla="*/ 407624 h 782198"/>
                <a:gd name="connsiteX2" fmla="*/ 407624 w 1238858"/>
                <a:gd name="connsiteY2" fmla="*/ 473726 h 782198"/>
                <a:gd name="connsiteX3" fmla="*/ 760164 w 1238858"/>
                <a:gd name="connsiteY3" fmla="*/ 506777 h 782198"/>
                <a:gd name="connsiteX4" fmla="*/ 1238858 w 1238858"/>
                <a:gd name="connsiteY4" fmla="*/ 782198 h 782198"/>
                <a:gd name="connsiteX0" fmla="*/ 0 w 1151803"/>
                <a:gd name="connsiteY0" fmla="*/ 0 h 1729648"/>
                <a:gd name="connsiteX1" fmla="*/ 176270 w 1151803"/>
                <a:gd name="connsiteY1" fmla="*/ 407624 h 1729648"/>
                <a:gd name="connsiteX2" fmla="*/ 407624 w 1151803"/>
                <a:gd name="connsiteY2" fmla="*/ 473726 h 1729648"/>
                <a:gd name="connsiteX3" fmla="*/ 760164 w 1151803"/>
                <a:gd name="connsiteY3" fmla="*/ 506777 h 1729648"/>
                <a:gd name="connsiteX4" fmla="*/ 1151803 w 1151803"/>
                <a:gd name="connsiteY4" fmla="*/ 1729648 h 1729648"/>
                <a:gd name="connsiteX0" fmla="*/ 0 w 1151803"/>
                <a:gd name="connsiteY0" fmla="*/ 0 h 1729648"/>
                <a:gd name="connsiteX1" fmla="*/ 176270 w 1151803"/>
                <a:gd name="connsiteY1" fmla="*/ 407624 h 1729648"/>
                <a:gd name="connsiteX2" fmla="*/ 407624 w 1151803"/>
                <a:gd name="connsiteY2" fmla="*/ 473726 h 1729648"/>
                <a:gd name="connsiteX3" fmla="*/ 987846 w 1151803"/>
                <a:gd name="connsiteY3" fmla="*/ 672030 h 1729648"/>
                <a:gd name="connsiteX4" fmla="*/ 1151803 w 1151803"/>
                <a:gd name="connsiteY4" fmla="*/ 1729648 h 1729648"/>
                <a:gd name="connsiteX0" fmla="*/ 0 w 1151803"/>
                <a:gd name="connsiteY0" fmla="*/ 0 h 1729648"/>
                <a:gd name="connsiteX1" fmla="*/ 176270 w 1151803"/>
                <a:gd name="connsiteY1" fmla="*/ 407624 h 1729648"/>
                <a:gd name="connsiteX2" fmla="*/ 407624 w 1151803"/>
                <a:gd name="connsiteY2" fmla="*/ 473726 h 1729648"/>
                <a:gd name="connsiteX3" fmla="*/ 987846 w 1151803"/>
                <a:gd name="connsiteY3" fmla="*/ 672030 h 1729648"/>
                <a:gd name="connsiteX4" fmla="*/ 1151803 w 1151803"/>
                <a:gd name="connsiteY4" fmla="*/ 1729648 h 1729648"/>
                <a:gd name="connsiteX0" fmla="*/ 0 w 1158500"/>
                <a:gd name="connsiteY0" fmla="*/ 0 h 1729648"/>
                <a:gd name="connsiteX1" fmla="*/ 176270 w 1158500"/>
                <a:gd name="connsiteY1" fmla="*/ 407624 h 1729648"/>
                <a:gd name="connsiteX2" fmla="*/ 407624 w 1158500"/>
                <a:gd name="connsiteY2" fmla="*/ 473726 h 1729648"/>
                <a:gd name="connsiteX3" fmla="*/ 987846 w 1158500"/>
                <a:gd name="connsiteY3" fmla="*/ 672030 h 1729648"/>
                <a:gd name="connsiteX4" fmla="*/ 1158500 w 1158500"/>
                <a:gd name="connsiteY4" fmla="*/ 1729648 h 1729648"/>
                <a:gd name="connsiteX0" fmla="*/ 0 w 1158500"/>
                <a:gd name="connsiteY0" fmla="*/ 0 h 1729648"/>
                <a:gd name="connsiteX1" fmla="*/ 176270 w 1158500"/>
                <a:gd name="connsiteY1" fmla="*/ 407624 h 1729648"/>
                <a:gd name="connsiteX2" fmla="*/ 407624 w 1158500"/>
                <a:gd name="connsiteY2" fmla="*/ 473726 h 1729648"/>
                <a:gd name="connsiteX3" fmla="*/ 987846 w 1158500"/>
                <a:gd name="connsiteY3" fmla="*/ 672030 h 1729648"/>
                <a:gd name="connsiteX4" fmla="*/ 1098231 w 1158500"/>
                <a:gd name="connsiteY4" fmla="*/ 1299990 h 1729648"/>
                <a:gd name="connsiteX5" fmla="*/ 1158500 w 1158500"/>
                <a:gd name="connsiteY5" fmla="*/ 1729648 h 1729648"/>
                <a:gd name="connsiteX0" fmla="*/ 0 w 1339306"/>
                <a:gd name="connsiteY0" fmla="*/ 0 h 1328189"/>
                <a:gd name="connsiteX1" fmla="*/ 176270 w 1339306"/>
                <a:gd name="connsiteY1" fmla="*/ 407624 h 1328189"/>
                <a:gd name="connsiteX2" fmla="*/ 407624 w 1339306"/>
                <a:gd name="connsiteY2" fmla="*/ 473726 h 1328189"/>
                <a:gd name="connsiteX3" fmla="*/ 987846 w 1339306"/>
                <a:gd name="connsiteY3" fmla="*/ 672030 h 1328189"/>
                <a:gd name="connsiteX4" fmla="*/ 1098231 w 1339306"/>
                <a:gd name="connsiteY4" fmla="*/ 1299990 h 1328189"/>
                <a:gd name="connsiteX5" fmla="*/ 1339306 w 1339306"/>
                <a:gd name="connsiteY5" fmla="*/ 837282 h 1328189"/>
                <a:gd name="connsiteX0" fmla="*/ 0 w 1339306"/>
                <a:gd name="connsiteY0" fmla="*/ 0 h 1314411"/>
                <a:gd name="connsiteX1" fmla="*/ 176270 w 1339306"/>
                <a:gd name="connsiteY1" fmla="*/ 407624 h 1314411"/>
                <a:gd name="connsiteX2" fmla="*/ 407624 w 1339306"/>
                <a:gd name="connsiteY2" fmla="*/ 473726 h 1314411"/>
                <a:gd name="connsiteX3" fmla="*/ 987846 w 1339306"/>
                <a:gd name="connsiteY3" fmla="*/ 672030 h 1314411"/>
                <a:gd name="connsiteX4" fmla="*/ 1098231 w 1339306"/>
                <a:gd name="connsiteY4" fmla="*/ 1299990 h 1314411"/>
                <a:gd name="connsiteX5" fmla="*/ 1238857 w 1339306"/>
                <a:gd name="connsiteY5" fmla="*/ 1090670 h 1314411"/>
                <a:gd name="connsiteX6" fmla="*/ 1339306 w 1339306"/>
                <a:gd name="connsiteY6" fmla="*/ 837282 h 1314411"/>
                <a:gd name="connsiteX0" fmla="*/ 0 w 1339306"/>
                <a:gd name="connsiteY0" fmla="*/ 0 h 1320450"/>
                <a:gd name="connsiteX1" fmla="*/ 176270 w 1339306"/>
                <a:gd name="connsiteY1" fmla="*/ 407624 h 1320450"/>
                <a:gd name="connsiteX2" fmla="*/ 407624 w 1339306"/>
                <a:gd name="connsiteY2" fmla="*/ 473726 h 1320450"/>
                <a:gd name="connsiteX3" fmla="*/ 987846 w 1339306"/>
                <a:gd name="connsiteY3" fmla="*/ 672030 h 1320450"/>
                <a:gd name="connsiteX4" fmla="*/ 1098231 w 1339306"/>
                <a:gd name="connsiteY4" fmla="*/ 1299990 h 1320450"/>
                <a:gd name="connsiteX5" fmla="*/ 1279036 w 1339306"/>
                <a:gd name="connsiteY5" fmla="*/ 1167788 h 1320450"/>
                <a:gd name="connsiteX6" fmla="*/ 1339306 w 1339306"/>
                <a:gd name="connsiteY6" fmla="*/ 837282 h 1320450"/>
                <a:gd name="connsiteX0" fmla="*/ 0 w 1339306"/>
                <a:gd name="connsiteY0" fmla="*/ 0 h 1282546"/>
                <a:gd name="connsiteX1" fmla="*/ 176270 w 1339306"/>
                <a:gd name="connsiteY1" fmla="*/ 407624 h 1282546"/>
                <a:gd name="connsiteX2" fmla="*/ 407624 w 1339306"/>
                <a:gd name="connsiteY2" fmla="*/ 473726 h 1282546"/>
                <a:gd name="connsiteX3" fmla="*/ 987846 w 1339306"/>
                <a:gd name="connsiteY3" fmla="*/ 672030 h 1282546"/>
                <a:gd name="connsiteX4" fmla="*/ 1138411 w 1339306"/>
                <a:gd name="connsiteY4" fmla="*/ 1255922 h 1282546"/>
                <a:gd name="connsiteX5" fmla="*/ 1279036 w 1339306"/>
                <a:gd name="connsiteY5" fmla="*/ 1167788 h 1282546"/>
                <a:gd name="connsiteX6" fmla="*/ 1339306 w 1339306"/>
                <a:gd name="connsiteY6" fmla="*/ 837282 h 1282546"/>
                <a:gd name="connsiteX0" fmla="*/ 0 w 1339306"/>
                <a:gd name="connsiteY0" fmla="*/ 0 h 1282546"/>
                <a:gd name="connsiteX1" fmla="*/ 176270 w 1339306"/>
                <a:gd name="connsiteY1" fmla="*/ 407624 h 1282546"/>
                <a:gd name="connsiteX2" fmla="*/ 407624 w 1339306"/>
                <a:gd name="connsiteY2" fmla="*/ 473726 h 1282546"/>
                <a:gd name="connsiteX3" fmla="*/ 987846 w 1339306"/>
                <a:gd name="connsiteY3" fmla="*/ 672030 h 1282546"/>
                <a:gd name="connsiteX4" fmla="*/ 1138411 w 1339306"/>
                <a:gd name="connsiteY4" fmla="*/ 1255922 h 1282546"/>
                <a:gd name="connsiteX5" fmla="*/ 1279036 w 1339306"/>
                <a:gd name="connsiteY5" fmla="*/ 1167788 h 1282546"/>
                <a:gd name="connsiteX6" fmla="*/ 1339306 w 1339306"/>
                <a:gd name="connsiteY6" fmla="*/ 760164 h 1282546"/>
                <a:gd name="connsiteX0" fmla="*/ 0 w 1339306"/>
                <a:gd name="connsiteY0" fmla="*/ 0 h 1282546"/>
                <a:gd name="connsiteX1" fmla="*/ 176270 w 1339306"/>
                <a:gd name="connsiteY1" fmla="*/ 407624 h 1282546"/>
                <a:gd name="connsiteX2" fmla="*/ 407624 w 1339306"/>
                <a:gd name="connsiteY2" fmla="*/ 473726 h 1282546"/>
                <a:gd name="connsiteX3" fmla="*/ 1061508 w 1339306"/>
                <a:gd name="connsiteY3" fmla="*/ 649997 h 1282546"/>
                <a:gd name="connsiteX4" fmla="*/ 1138411 w 1339306"/>
                <a:gd name="connsiteY4" fmla="*/ 1255922 h 1282546"/>
                <a:gd name="connsiteX5" fmla="*/ 1279036 w 1339306"/>
                <a:gd name="connsiteY5" fmla="*/ 1167788 h 1282546"/>
                <a:gd name="connsiteX6" fmla="*/ 1339306 w 1339306"/>
                <a:gd name="connsiteY6" fmla="*/ 760164 h 1282546"/>
                <a:gd name="connsiteX0" fmla="*/ 0 w 1339306"/>
                <a:gd name="connsiteY0" fmla="*/ 0 h 1282546"/>
                <a:gd name="connsiteX1" fmla="*/ 176270 w 1339306"/>
                <a:gd name="connsiteY1" fmla="*/ 407624 h 1282546"/>
                <a:gd name="connsiteX2" fmla="*/ 407624 w 1339306"/>
                <a:gd name="connsiteY2" fmla="*/ 473726 h 1282546"/>
                <a:gd name="connsiteX3" fmla="*/ 736618 w 1339306"/>
                <a:gd name="connsiteY3" fmla="*/ 572876 h 1282546"/>
                <a:gd name="connsiteX4" fmla="*/ 1061508 w 1339306"/>
                <a:gd name="connsiteY4" fmla="*/ 649997 h 1282546"/>
                <a:gd name="connsiteX5" fmla="*/ 1138411 w 1339306"/>
                <a:gd name="connsiteY5" fmla="*/ 1255922 h 1282546"/>
                <a:gd name="connsiteX6" fmla="*/ 1279036 w 1339306"/>
                <a:gd name="connsiteY6" fmla="*/ 1167788 h 1282546"/>
                <a:gd name="connsiteX7" fmla="*/ 1339306 w 1339306"/>
                <a:gd name="connsiteY7" fmla="*/ 760164 h 1282546"/>
                <a:gd name="connsiteX0" fmla="*/ 0 w 1339306"/>
                <a:gd name="connsiteY0" fmla="*/ 0 h 1282546"/>
                <a:gd name="connsiteX1" fmla="*/ 203057 w 1339306"/>
                <a:gd name="connsiteY1" fmla="*/ 297455 h 1282546"/>
                <a:gd name="connsiteX2" fmla="*/ 407624 w 1339306"/>
                <a:gd name="connsiteY2" fmla="*/ 473726 h 1282546"/>
                <a:gd name="connsiteX3" fmla="*/ 736618 w 1339306"/>
                <a:gd name="connsiteY3" fmla="*/ 572876 h 1282546"/>
                <a:gd name="connsiteX4" fmla="*/ 1061508 w 1339306"/>
                <a:gd name="connsiteY4" fmla="*/ 649997 h 1282546"/>
                <a:gd name="connsiteX5" fmla="*/ 1138411 w 1339306"/>
                <a:gd name="connsiteY5" fmla="*/ 1255922 h 1282546"/>
                <a:gd name="connsiteX6" fmla="*/ 1279036 w 1339306"/>
                <a:gd name="connsiteY6" fmla="*/ 1167788 h 1282546"/>
                <a:gd name="connsiteX7" fmla="*/ 1339306 w 1339306"/>
                <a:gd name="connsiteY7" fmla="*/ 760164 h 1282546"/>
                <a:gd name="connsiteX0" fmla="*/ 0 w 1339306"/>
                <a:gd name="connsiteY0" fmla="*/ 0 h 1282546"/>
                <a:gd name="connsiteX1" fmla="*/ 203057 w 1339306"/>
                <a:gd name="connsiteY1" fmla="*/ 297455 h 1282546"/>
                <a:gd name="connsiteX2" fmla="*/ 481285 w 1339306"/>
                <a:gd name="connsiteY2" fmla="*/ 330507 h 1282546"/>
                <a:gd name="connsiteX3" fmla="*/ 736618 w 1339306"/>
                <a:gd name="connsiteY3" fmla="*/ 572876 h 1282546"/>
                <a:gd name="connsiteX4" fmla="*/ 1061508 w 1339306"/>
                <a:gd name="connsiteY4" fmla="*/ 649997 h 1282546"/>
                <a:gd name="connsiteX5" fmla="*/ 1138411 w 1339306"/>
                <a:gd name="connsiteY5" fmla="*/ 1255922 h 1282546"/>
                <a:gd name="connsiteX6" fmla="*/ 1279036 w 1339306"/>
                <a:gd name="connsiteY6" fmla="*/ 1167788 h 1282546"/>
                <a:gd name="connsiteX7" fmla="*/ 1339306 w 1339306"/>
                <a:gd name="connsiteY7" fmla="*/ 760164 h 1282546"/>
                <a:gd name="connsiteX0" fmla="*/ 0 w 1339306"/>
                <a:gd name="connsiteY0" fmla="*/ 0 h 1282546"/>
                <a:gd name="connsiteX1" fmla="*/ 203057 w 1339306"/>
                <a:gd name="connsiteY1" fmla="*/ 297455 h 1282546"/>
                <a:gd name="connsiteX2" fmla="*/ 481285 w 1339306"/>
                <a:gd name="connsiteY2" fmla="*/ 330507 h 1282546"/>
                <a:gd name="connsiteX3" fmla="*/ 750011 w 1339306"/>
                <a:gd name="connsiteY3" fmla="*/ 484741 h 1282546"/>
                <a:gd name="connsiteX4" fmla="*/ 1061508 w 1339306"/>
                <a:gd name="connsiteY4" fmla="*/ 649997 h 1282546"/>
                <a:gd name="connsiteX5" fmla="*/ 1138411 w 1339306"/>
                <a:gd name="connsiteY5" fmla="*/ 1255922 h 1282546"/>
                <a:gd name="connsiteX6" fmla="*/ 1279036 w 1339306"/>
                <a:gd name="connsiteY6" fmla="*/ 1167788 h 1282546"/>
                <a:gd name="connsiteX7" fmla="*/ 1339306 w 1339306"/>
                <a:gd name="connsiteY7" fmla="*/ 760164 h 1282546"/>
                <a:gd name="connsiteX0" fmla="*/ 0 w 1339306"/>
                <a:gd name="connsiteY0" fmla="*/ 0 h 1282546"/>
                <a:gd name="connsiteX1" fmla="*/ 203057 w 1339306"/>
                <a:gd name="connsiteY1" fmla="*/ 297455 h 1282546"/>
                <a:gd name="connsiteX2" fmla="*/ 481285 w 1339306"/>
                <a:gd name="connsiteY2" fmla="*/ 330507 h 1282546"/>
                <a:gd name="connsiteX3" fmla="*/ 750011 w 1339306"/>
                <a:gd name="connsiteY3" fmla="*/ 484741 h 1282546"/>
                <a:gd name="connsiteX4" fmla="*/ 1061508 w 1339306"/>
                <a:gd name="connsiteY4" fmla="*/ 649997 h 1282546"/>
                <a:gd name="connsiteX5" fmla="*/ 1138411 w 1339306"/>
                <a:gd name="connsiteY5" fmla="*/ 1255922 h 1282546"/>
                <a:gd name="connsiteX6" fmla="*/ 1279036 w 1339306"/>
                <a:gd name="connsiteY6" fmla="*/ 1167788 h 1282546"/>
                <a:gd name="connsiteX7" fmla="*/ 1339306 w 1339306"/>
                <a:gd name="connsiteY7" fmla="*/ 760164 h 1282546"/>
                <a:gd name="connsiteX0" fmla="*/ 0 w 1339306"/>
                <a:gd name="connsiteY0" fmla="*/ 0 h 1486664"/>
                <a:gd name="connsiteX1" fmla="*/ 203057 w 1339306"/>
                <a:gd name="connsiteY1" fmla="*/ 297455 h 1486664"/>
                <a:gd name="connsiteX2" fmla="*/ 481285 w 1339306"/>
                <a:gd name="connsiteY2" fmla="*/ 330507 h 1486664"/>
                <a:gd name="connsiteX3" fmla="*/ 750011 w 1339306"/>
                <a:gd name="connsiteY3" fmla="*/ 484741 h 1486664"/>
                <a:gd name="connsiteX4" fmla="*/ 1061508 w 1339306"/>
                <a:gd name="connsiteY4" fmla="*/ 649997 h 1486664"/>
                <a:gd name="connsiteX5" fmla="*/ 991087 w 1339306"/>
                <a:gd name="connsiteY5" fmla="*/ 1476259 h 1486664"/>
                <a:gd name="connsiteX6" fmla="*/ 1279036 w 1339306"/>
                <a:gd name="connsiteY6" fmla="*/ 1167788 h 1486664"/>
                <a:gd name="connsiteX7" fmla="*/ 1339306 w 1339306"/>
                <a:gd name="connsiteY7" fmla="*/ 760164 h 1486664"/>
                <a:gd name="connsiteX0" fmla="*/ 0 w 1339306"/>
                <a:gd name="connsiteY0" fmla="*/ 0 h 1486664"/>
                <a:gd name="connsiteX1" fmla="*/ 203057 w 1339306"/>
                <a:gd name="connsiteY1" fmla="*/ 297455 h 1486664"/>
                <a:gd name="connsiteX2" fmla="*/ 481285 w 1339306"/>
                <a:gd name="connsiteY2" fmla="*/ 330507 h 1486664"/>
                <a:gd name="connsiteX3" fmla="*/ 750011 w 1339306"/>
                <a:gd name="connsiteY3" fmla="*/ 484741 h 1486664"/>
                <a:gd name="connsiteX4" fmla="*/ 914185 w 1339306"/>
                <a:gd name="connsiteY4" fmla="*/ 705082 h 1486664"/>
                <a:gd name="connsiteX5" fmla="*/ 991087 w 1339306"/>
                <a:gd name="connsiteY5" fmla="*/ 1476259 h 1486664"/>
                <a:gd name="connsiteX6" fmla="*/ 1279036 w 1339306"/>
                <a:gd name="connsiteY6" fmla="*/ 1167788 h 1486664"/>
                <a:gd name="connsiteX7" fmla="*/ 1339306 w 1339306"/>
                <a:gd name="connsiteY7" fmla="*/ 760164 h 1486664"/>
                <a:gd name="connsiteX0" fmla="*/ 0 w 1282766"/>
                <a:gd name="connsiteY0" fmla="*/ 0 h 1486664"/>
                <a:gd name="connsiteX1" fmla="*/ 203057 w 1282766"/>
                <a:gd name="connsiteY1" fmla="*/ 297455 h 1486664"/>
                <a:gd name="connsiteX2" fmla="*/ 481285 w 1282766"/>
                <a:gd name="connsiteY2" fmla="*/ 330507 h 1486664"/>
                <a:gd name="connsiteX3" fmla="*/ 750011 w 1282766"/>
                <a:gd name="connsiteY3" fmla="*/ 484741 h 1486664"/>
                <a:gd name="connsiteX4" fmla="*/ 914185 w 1282766"/>
                <a:gd name="connsiteY4" fmla="*/ 705082 h 1486664"/>
                <a:gd name="connsiteX5" fmla="*/ 991087 w 1282766"/>
                <a:gd name="connsiteY5" fmla="*/ 1476259 h 1486664"/>
                <a:gd name="connsiteX6" fmla="*/ 1279036 w 1282766"/>
                <a:gd name="connsiteY6" fmla="*/ 1167788 h 1486664"/>
                <a:gd name="connsiteX7" fmla="*/ 1037962 w 1282766"/>
                <a:gd name="connsiteY7" fmla="*/ 749147 h 1486664"/>
                <a:gd name="connsiteX0" fmla="*/ 0 w 1138552"/>
                <a:gd name="connsiteY0" fmla="*/ 0 h 1621300"/>
                <a:gd name="connsiteX1" fmla="*/ 203057 w 1138552"/>
                <a:gd name="connsiteY1" fmla="*/ 297455 h 1621300"/>
                <a:gd name="connsiteX2" fmla="*/ 481285 w 1138552"/>
                <a:gd name="connsiteY2" fmla="*/ 330507 h 1621300"/>
                <a:gd name="connsiteX3" fmla="*/ 750011 w 1138552"/>
                <a:gd name="connsiteY3" fmla="*/ 484741 h 1621300"/>
                <a:gd name="connsiteX4" fmla="*/ 914185 w 1138552"/>
                <a:gd name="connsiteY4" fmla="*/ 705082 h 1621300"/>
                <a:gd name="connsiteX5" fmla="*/ 991087 w 1138552"/>
                <a:gd name="connsiteY5" fmla="*/ 1476259 h 1621300"/>
                <a:gd name="connsiteX6" fmla="*/ 1131713 w 1138552"/>
                <a:gd name="connsiteY6" fmla="*/ 1597446 h 1621300"/>
                <a:gd name="connsiteX7" fmla="*/ 1037962 w 1138552"/>
                <a:gd name="connsiteY7" fmla="*/ 749147 h 1621300"/>
                <a:gd name="connsiteX0" fmla="*/ 0 w 1138552"/>
                <a:gd name="connsiteY0" fmla="*/ 0 h 1750107"/>
                <a:gd name="connsiteX1" fmla="*/ 203057 w 1138552"/>
                <a:gd name="connsiteY1" fmla="*/ 297455 h 1750107"/>
                <a:gd name="connsiteX2" fmla="*/ 481285 w 1138552"/>
                <a:gd name="connsiteY2" fmla="*/ 330507 h 1750107"/>
                <a:gd name="connsiteX3" fmla="*/ 750011 w 1138552"/>
                <a:gd name="connsiteY3" fmla="*/ 484741 h 1750107"/>
                <a:gd name="connsiteX4" fmla="*/ 914185 w 1138552"/>
                <a:gd name="connsiteY4" fmla="*/ 705082 h 1750107"/>
                <a:gd name="connsiteX5" fmla="*/ 1011177 w 1138552"/>
                <a:gd name="connsiteY5" fmla="*/ 1729647 h 1750107"/>
                <a:gd name="connsiteX6" fmla="*/ 1131713 w 1138552"/>
                <a:gd name="connsiteY6" fmla="*/ 1597446 h 1750107"/>
                <a:gd name="connsiteX7" fmla="*/ 1037962 w 1138552"/>
                <a:gd name="connsiteY7" fmla="*/ 749147 h 1750107"/>
                <a:gd name="connsiteX0" fmla="*/ 0 w 1144999"/>
                <a:gd name="connsiteY0" fmla="*/ 0 h 1748966"/>
                <a:gd name="connsiteX1" fmla="*/ 203057 w 1144999"/>
                <a:gd name="connsiteY1" fmla="*/ 297455 h 1748966"/>
                <a:gd name="connsiteX2" fmla="*/ 481285 w 1144999"/>
                <a:gd name="connsiteY2" fmla="*/ 330507 h 1748966"/>
                <a:gd name="connsiteX3" fmla="*/ 750011 w 1144999"/>
                <a:gd name="connsiteY3" fmla="*/ 484741 h 1748966"/>
                <a:gd name="connsiteX4" fmla="*/ 914185 w 1144999"/>
                <a:gd name="connsiteY4" fmla="*/ 705082 h 1748966"/>
                <a:gd name="connsiteX5" fmla="*/ 1011177 w 1144999"/>
                <a:gd name="connsiteY5" fmla="*/ 1729647 h 1748966"/>
                <a:gd name="connsiteX6" fmla="*/ 1138410 w 1144999"/>
                <a:gd name="connsiteY6" fmla="*/ 1586429 h 1748966"/>
                <a:gd name="connsiteX7" fmla="*/ 1037962 w 1144999"/>
                <a:gd name="connsiteY7" fmla="*/ 749147 h 1748966"/>
                <a:gd name="connsiteX0" fmla="*/ 0 w 1144999"/>
                <a:gd name="connsiteY0" fmla="*/ 0 h 1748966"/>
                <a:gd name="connsiteX1" fmla="*/ 203057 w 1144999"/>
                <a:gd name="connsiteY1" fmla="*/ 297455 h 1748966"/>
                <a:gd name="connsiteX2" fmla="*/ 481285 w 1144999"/>
                <a:gd name="connsiteY2" fmla="*/ 330507 h 1748966"/>
                <a:gd name="connsiteX3" fmla="*/ 750011 w 1144999"/>
                <a:gd name="connsiteY3" fmla="*/ 484741 h 1748966"/>
                <a:gd name="connsiteX4" fmla="*/ 961061 w 1144999"/>
                <a:gd name="connsiteY4" fmla="*/ 616947 h 1748966"/>
                <a:gd name="connsiteX5" fmla="*/ 1011177 w 1144999"/>
                <a:gd name="connsiteY5" fmla="*/ 1729647 h 1748966"/>
                <a:gd name="connsiteX6" fmla="*/ 1138410 w 1144999"/>
                <a:gd name="connsiteY6" fmla="*/ 1586429 h 1748966"/>
                <a:gd name="connsiteX7" fmla="*/ 1037962 w 1144999"/>
                <a:gd name="connsiteY7" fmla="*/ 749147 h 1748966"/>
                <a:gd name="connsiteX0" fmla="*/ 0 w 1144999"/>
                <a:gd name="connsiteY0" fmla="*/ 0 h 1615067"/>
                <a:gd name="connsiteX1" fmla="*/ 203057 w 1144999"/>
                <a:gd name="connsiteY1" fmla="*/ 297455 h 1615067"/>
                <a:gd name="connsiteX2" fmla="*/ 481285 w 1144999"/>
                <a:gd name="connsiteY2" fmla="*/ 330507 h 1615067"/>
                <a:gd name="connsiteX3" fmla="*/ 750011 w 1144999"/>
                <a:gd name="connsiteY3" fmla="*/ 484741 h 1615067"/>
                <a:gd name="connsiteX4" fmla="*/ 961061 w 1144999"/>
                <a:gd name="connsiteY4" fmla="*/ 616947 h 1615067"/>
                <a:gd name="connsiteX5" fmla="*/ 997784 w 1144999"/>
                <a:gd name="connsiteY5" fmla="*/ 1498293 h 1615067"/>
                <a:gd name="connsiteX6" fmla="*/ 1138410 w 1144999"/>
                <a:gd name="connsiteY6" fmla="*/ 1586429 h 1615067"/>
                <a:gd name="connsiteX7" fmla="*/ 1037962 w 1144999"/>
                <a:gd name="connsiteY7" fmla="*/ 749147 h 1615067"/>
                <a:gd name="connsiteX0" fmla="*/ 0 w 1197081"/>
                <a:gd name="connsiteY0" fmla="*/ 0 h 1532172"/>
                <a:gd name="connsiteX1" fmla="*/ 203057 w 1197081"/>
                <a:gd name="connsiteY1" fmla="*/ 297455 h 1532172"/>
                <a:gd name="connsiteX2" fmla="*/ 481285 w 1197081"/>
                <a:gd name="connsiteY2" fmla="*/ 330507 h 1532172"/>
                <a:gd name="connsiteX3" fmla="*/ 750011 w 1197081"/>
                <a:gd name="connsiteY3" fmla="*/ 484741 h 1532172"/>
                <a:gd name="connsiteX4" fmla="*/ 961061 w 1197081"/>
                <a:gd name="connsiteY4" fmla="*/ 616947 h 1532172"/>
                <a:gd name="connsiteX5" fmla="*/ 997784 w 1197081"/>
                <a:gd name="connsiteY5" fmla="*/ 1498293 h 1532172"/>
                <a:gd name="connsiteX6" fmla="*/ 1191982 w 1197081"/>
                <a:gd name="connsiteY6" fmla="*/ 1443210 h 1532172"/>
                <a:gd name="connsiteX7" fmla="*/ 1037962 w 1197081"/>
                <a:gd name="connsiteY7" fmla="*/ 749147 h 15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081" h="1532172">
                  <a:moveTo>
                    <a:pt x="0" y="0"/>
                  </a:moveTo>
                  <a:cubicBezTo>
                    <a:pt x="54166" y="164335"/>
                    <a:pt x="122843" y="242371"/>
                    <a:pt x="203057" y="297455"/>
                  </a:cubicBezTo>
                  <a:cubicBezTo>
                    <a:pt x="283271" y="352540"/>
                    <a:pt x="390126" y="299293"/>
                    <a:pt x="481285" y="330507"/>
                  </a:cubicBezTo>
                  <a:cubicBezTo>
                    <a:pt x="572444" y="361721"/>
                    <a:pt x="641030" y="455363"/>
                    <a:pt x="750011" y="484741"/>
                  </a:cubicBezTo>
                  <a:cubicBezTo>
                    <a:pt x="892475" y="425984"/>
                    <a:pt x="919766" y="448022"/>
                    <a:pt x="961061" y="616947"/>
                  </a:cubicBezTo>
                  <a:cubicBezTo>
                    <a:pt x="1002356" y="785872"/>
                    <a:pt x="955949" y="1428520"/>
                    <a:pt x="997784" y="1498293"/>
                  </a:cubicBezTo>
                  <a:cubicBezTo>
                    <a:pt x="1039619" y="1568066"/>
                    <a:pt x="1151803" y="1520328"/>
                    <a:pt x="1191982" y="1443210"/>
                  </a:cubicBezTo>
                  <a:cubicBezTo>
                    <a:pt x="1232161" y="1366092"/>
                    <a:pt x="1021221" y="791378"/>
                    <a:pt x="1037962" y="74914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97964219-F5BF-49A1-9979-75847F590F17}"/>
                </a:ext>
              </a:extLst>
            </p:cNvPr>
            <p:cNvGrpSpPr/>
            <p:nvPr/>
          </p:nvGrpSpPr>
          <p:grpSpPr>
            <a:xfrm>
              <a:off x="6627356" y="4070979"/>
              <a:ext cx="1422847" cy="1586040"/>
              <a:chOff x="2485703" y="3435491"/>
              <a:chExt cx="1304098" cy="1427612"/>
            </a:xfrm>
          </p:grpSpPr>
          <p:sp>
            <p:nvSpPr>
              <p:cNvPr id="64" name="Rectangle 1">
                <a:extLst>
                  <a:ext uri="{FF2B5EF4-FFF2-40B4-BE49-F238E27FC236}">
                    <a16:creationId xmlns:a16="http://schemas.microsoft.com/office/drawing/2014/main" id="{5CDCBFC2-18CA-43D6-9855-C7A40AE3D220}"/>
                  </a:ext>
                </a:extLst>
              </p:cNvPr>
              <p:cNvSpPr/>
              <p:nvPr/>
            </p:nvSpPr>
            <p:spPr>
              <a:xfrm>
                <a:off x="2485703" y="3604300"/>
                <a:ext cx="1143631" cy="1258803"/>
              </a:xfrm>
              <a:custGeom>
                <a:avLst/>
                <a:gdLst>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217920 h 6217920"/>
                  <a:gd name="connsiteX4" fmla="*/ 0 w 3615384"/>
                  <a:gd name="connsiteY4" fmla="*/ 0 h 6217920"/>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145349 h 6217920"/>
                  <a:gd name="connsiteX4" fmla="*/ 0 w 3615384"/>
                  <a:gd name="connsiteY4" fmla="*/ 0 h 6217920"/>
                  <a:gd name="connsiteX0" fmla="*/ 0 w 3615384"/>
                  <a:gd name="connsiteY0" fmla="*/ 0 h 6174377"/>
                  <a:gd name="connsiteX1" fmla="*/ 3615384 w 3615384"/>
                  <a:gd name="connsiteY1" fmla="*/ 0 h 6174377"/>
                  <a:gd name="connsiteX2" fmla="*/ 3615384 w 3615384"/>
                  <a:gd name="connsiteY2" fmla="*/ 6174377 h 6174377"/>
                  <a:gd name="connsiteX3" fmla="*/ 0 w 3615384"/>
                  <a:gd name="connsiteY3" fmla="*/ 6145349 h 6174377"/>
                  <a:gd name="connsiteX4" fmla="*/ 0 w 3615384"/>
                  <a:gd name="connsiteY4" fmla="*/ 0 h 617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384" h="6174377">
                    <a:moveTo>
                      <a:pt x="0" y="0"/>
                    </a:moveTo>
                    <a:lnTo>
                      <a:pt x="3615384" y="0"/>
                    </a:lnTo>
                    <a:lnTo>
                      <a:pt x="3615384" y="6174377"/>
                    </a:lnTo>
                    <a:lnTo>
                      <a:pt x="0" y="6145349"/>
                    </a:lnTo>
                    <a:lnTo>
                      <a:pt x="0" y="0"/>
                    </a:lnTo>
                    <a:close/>
                  </a:path>
                </a:pathLst>
              </a:custGeom>
              <a:gradFill>
                <a:gsLst>
                  <a:gs pos="0">
                    <a:srgbClr val="FFFFFF"/>
                  </a:gs>
                  <a:gs pos="7001">
                    <a:srgbClr val="E6E6E6"/>
                  </a:gs>
                  <a:gs pos="32001">
                    <a:schemeClr val="bg1">
                      <a:lumMod val="95000"/>
                    </a:schemeClr>
                  </a:gs>
                  <a:gs pos="47000">
                    <a:srgbClr val="E6E6E6"/>
                  </a:gs>
                  <a:gs pos="85001">
                    <a:schemeClr val="bg1">
                      <a:lumMod val="65000"/>
                    </a:schemeClr>
                  </a:gs>
                  <a:gs pos="100000">
                    <a:srgbClr val="E6E6E6"/>
                  </a:gs>
                </a:gsLst>
                <a:lin ang="8400000" scaled="0"/>
              </a:gra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F1C41A70-1841-409A-BED9-EA3D97E77132}"/>
                  </a:ext>
                </a:extLst>
              </p:cNvPr>
              <p:cNvGrpSpPr/>
              <p:nvPr/>
            </p:nvGrpSpPr>
            <p:grpSpPr>
              <a:xfrm>
                <a:off x="2907914" y="3848538"/>
                <a:ext cx="143218" cy="771180"/>
                <a:chOff x="5475384" y="3349128"/>
                <a:chExt cx="143218" cy="771180"/>
              </a:xfrm>
            </p:grpSpPr>
            <p:sp>
              <p:nvSpPr>
                <p:cNvPr id="28" name="Rectangle: Rounded Corners 27">
                  <a:extLst>
                    <a:ext uri="{FF2B5EF4-FFF2-40B4-BE49-F238E27FC236}">
                      <a16:creationId xmlns:a16="http://schemas.microsoft.com/office/drawing/2014/main" id="{EE836F8B-6CC8-4605-B43F-B0EAF710A0EB}"/>
                    </a:ext>
                  </a:extLst>
                </p:cNvPr>
                <p:cNvSpPr/>
                <p:nvPr/>
              </p:nvSpPr>
              <p:spPr>
                <a:xfrm>
                  <a:off x="5475384" y="3349128"/>
                  <a:ext cx="143218" cy="7711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F16B7C2D-58B9-423B-8D55-283AB9200509}"/>
                    </a:ext>
                  </a:extLst>
                </p:cNvPr>
                <p:cNvGrpSpPr/>
                <p:nvPr/>
              </p:nvGrpSpPr>
              <p:grpSpPr>
                <a:xfrm>
                  <a:off x="5490411" y="3372853"/>
                  <a:ext cx="112294" cy="218653"/>
                  <a:chOff x="5490411" y="3372853"/>
                  <a:chExt cx="112294" cy="218653"/>
                </a:xfrm>
              </p:grpSpPr>
              <p:grpSp>
                <p:nvGrpSpPr>
                  <p:cNvPr id="30" name="Group 29">
                    <a:extLst>
                      <a:ext uri="{FF2B5EF4-FFF2-40B4-BE49-F238E27FC236}">
                        <a16:creationId xmlns:a16="http://schemas.microsoft.com/office/drawing/2014/main" id="{C3EE0C83-83EA-4E19-9613-4CF1C21AF66C}"/>
                      </a:ext>
                    </a:extLst>
                  </p:cNvPr>
                  <p:cNvGrpSpPr/>
                  <p:nvPr/>
                </p:nvGrpSpPr>
                <p:grpSpPr>
                  <a:xfrm>
                    <a:off x="5498432" y="3509210"/>
                    <a:ext cx="100744" cy="82296"/>
                    <a:chOff x="5498432" y="3392905"/>
                    <a:chExt cx="100744" cy="82296"/>
                  </a:xfrm>
                </p:grpSpPr>
                <p:sp>
                  <p:nvSpPr>
                    <p:cNvPr id="29" name="Rectangle 28">
                      <a:extLst>
                        <a:ext uri="{FF2B5EF4-FFF2-40B4-BE49-F238E27FC236}">
                          <a16:creationId xmlns:a16="http://schemas.microsoft.com/office/drawing/2014/main" id="{2391EFFF-3C71-41F4-9D36-9D3CCF32EE12}"/>
                        </a:ext>
                      </a:extLst>
                    </p:cNvPr>
                    <p:cNvSpPr/>
                    <p:nvPr/>
                  </p:nvSpPr>
                  <p:spPr>
                    <a:xfrm>
                      <a:off x="5498432" y="3392905"/>
                      <a:ext cx="36576" cy="82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BE91CB1-C008-4A71-88D6-11C442581BB8}"/>
                        </a:ext>
                      </a:extLst>
                    </p:cNvPr>
                    <p:cNvSpPr/>
                    <p:nvPr/>
                  </p:nvSpPr>
                  <p:spPr>
                    <a:xfrm>
                      <a:off x="5562600" y="3392905"/>
                      <a:ext cx="36576" cy="82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195D2F4-2829-431B-A753-6FE860396850}"/>
                      </a:ext>
                    </a:extLst>
                  </p:cNvPr>
                  <p:cNvSpPr/>
                  <p:nvPr/>
                </p:nvSpPr>
                <p:spPr>
                  <a:xfrm>
                    <a:off x="5490411" y="3372853"/>
                    <a:ext cx="112294" cy="9625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4E229CE-9EE0-47D1-BB3A-62D77D115E36}"/>
                      </a:ext>
                    </a:extLst>
                  </p:cNvPr>
                  <p:cNvSpPr/>
                  <p:nvPr/>
                </p:nvSpPr>
                <p:spPr>
                  <a:xfrm>
                    <a:off x="5510464" y="3461083"/>
                    <a:ext cx="72189" cy="4571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359FAE33-6AE9-4230-B939-8FC956AFC4C3}"/>
                    </a:ext>
                  </a:extLst>
                </p:cNvPr>
                <p:cNvGrpSpPr/>
                <p:nvPr/>
              </p:nvGrpSpPr>
              <p:grpSpPr>
                <a:xfrm rot="10800000">
                  <a:off x="5494422" y="3882189"/>
                  <a:ext cx="112294" cy="218653"/>
                  <a:chOff x="5490411" y="3372853"/>
                  <a:chExt cx="112294" cy="218653"/>
                </a:xfrm>
              </p:grpSpPr>
              <p:grpSp>
                <p:nvGrpSpPr>
                  <p:cNvPr id="83" name="Group 82">
                    <a:extLst>
                      <a:ext uri="{FF2B5EF4-FFF2-40B4-BE49-F238E27FC236}">
                        <a16:creationId xmlns:a16="http://schemas.microsoft.com/office/drawing/2014/main" id="{48F5733D-0095-4AFE-92CD-5D62DB2CD199}"/>
                      </a:ext>
                    </a:extLst>
                  </p:cNvPr>
                  <p:cNvGrpSpPr/>
                  <p:nvPr/>
                </p:nvGrpSpPr>
                <p:grpSpPr>
                  <a:xfrm>
                    <a:off x="5498432" y="3509210"/>
                    <a:ext cx="100744" cy="82296"/>
                    <a:chOff x="5498432" y="3392905"/>
                    <a:chExt cx="100744" cy="82296"/>
                  </a:xfrm>
                </p:grpSpPr>
                <p:sp>
                  <p:nvSpPr>
                    <p:cNvPr id="86" name="Rectangle 85">
                      <a:extLst>
                        <a:ext uri="{FF2B5EF4-FFF2-40B4-BE49-F238E27FC236}">
                          <a16:creationId xmlns:a16="http://schemas.microsoft.com/office/drawing/2014/main" id="{A5F54681-6FEF-4D8C-8BB9-5B0811617A54}"/>
                        </a:ext>
                      </a:extLst>
                    </p:cNvPr>
                    <p:cNvSpPr/>
                    <p:nvPr/>
                  </p:nvSpPr>
                  <p:spPr>
                    <a:xfrm>
                      <a:off x="5498432" y="3392905"/>
                      <a:ext cx="36576" cy="82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20ECCA-DE83-4CC2-AF7B-78EEF8831979}"/>
                        </a:ext>
                      </a:extLst>
                    </p:cNvPr>
                    <p:cNvSpPr/>
                    <p:nvPr/>
                  </p:nvSpPr>
                  <p:spPr>
                    <a:xfrm>
                      <a:off x="5562600" y="3392905"/>
                      <a:ext cx="36576" cy="82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a:extLst>
                      <a:ext uri="{FF2B5EF4-FFF2-40B4-BE49-F238E27FC236}">
                        <a16:creationId xmlns:a16="http://schemas.microsoft.com/office/drawing/2014/main" id="{FD3AD3B2-5126-456F-8C41-3096D0FAB506}"/>
                      </a:ext>
                    </a:extLst>
                  </p:cNvPr>
                  <p:cNvSpPr/>
                  <p:nvPr/>
                </p:nvSpPr>
                <p:spPr>
                  <a:xfrm>
                    <a:off x="5490411" y="3372853"/>
                    <a:ext cx="112294" cy="9625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3A6414C-76C2-4800-BA10-27C7F40526AF}"/>
                      </a:ext>
                    </a:extLst>
                  </p:cNvPr>
                  <p:cNvSpPr/>
                  <p:nvPr/>
                </p:nvSpPr>
                <p:spPr>
                  <a:xfrm>
                    <a:off x="5510464" y="3461083"/>
                    <a:ext cx="72189" cy="4571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079A2D01-948A-44D6-A552-E96069117EB7}"/>
                    </a:ext>
                  </a:extLst>
                </p:cNvPr>
                <p:cNvGrpSpPr/>
                <p:nvPr/>
              </p:nvGrpSpPr>
              <p:grpSpPr>
                <a:xfrm>
                  <a:off x="5506454" y="3380874"/>
                  <a:ext cx="80210" cy="80210"/>
                  <a:chOff x="5506454" y="3380874"/>
                  <a:chExt cx="80210" cy="80210"/>
                </a:xfrm>
              </p:grpSpPr>
              <p:sp>
                <p:nvSpPr>
                  <p:cNvPr id="35" name="Oval 34">
                    <a:extLst>
                      <a:ext uri="{FF2B5EF4-FFF2-40B4-BE49-F238E27FC236}">
                        <a16:creationId xmlns:a16="http://schemas.microsoft.com/office/drawing/2014/main" id="{2E71152B-D235-42CB-8ABD-17EF7D657AF1}"/>
                      </a:ext>
                    </a:extLst>
                  </p:cNvPr>
                  <p:cNvSpPr/>
                  <p:nvPr/>
                </p:nvSpPr>
                <p:spPr>
                  <a:xfrm>
                    <a:off x="5506454" y="3380874"/>
                    <a:ext cx="80210" cy="8021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AB4637A7-6224-4F14-94D3-72513D0481CF}"/>
                      </a:ext>
                    </a:extLst>
                  </p:cNvPr>
                  <p:cNvSpPr/>
                  <p:nvPr/>
                </p:nvSpPr>
                <p:spPr>
                  <a:xfrm>
                    <a:off x="5526505" y="3404939"/>
                    <a:ext cx="36576" cy="36576"/>
                  </a:xfrm>
                  <a:prstGeom prst="hex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4F5DE713-49A8-4476-AA57-1743245ABAB0}"/>
                    </a:ext>
                  </a:extLst>
                </p:cNvPr>
                <p:cNvGrpSpPr/>
                <p:nvPr/>
              </p:nvGrpSpPr>
              <p:grpSpPr>
                <a:xfrm>
                  <a:off x="5506454" y="4014538"/>
                  <a:ext cx="80210" cy="80210"/>
                  <a:chOff x="5506454" y="3380874"/>
                  <a:chExt cx="80210" cy="80210"/>
                </a:xfrm>
              </p:grpSpPr>
              <p:sp>
                <p:nvSpPr>
                  <p:cNvPr id="94" name="Oval 93">
                    <a:extLst>
                      <a:ext uri="{FF2B5EF4-FFF2-40B4-BE49-F238E27FC236}">
                        <a16:creationId xmlns:a16="http://schemas.microsoft.com/office/drawing/2014/main" id="{BFFB5BB0-D808-4A9D-B462-695B9A7A9E0B}"/>
                      </a:ext>
                    </a:extLst>
                  </p:cNvPr>
                  <p:cNvSpPr/>
                  <p:nvPr/>
                </p:nvSpPr>
                <p:spPr>
                  <a:xfrm>
                    <a:off x="5506454" y="3380874"/>
                    <a:ext cx="80210" cy="8021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a:extLst>
                      <a:ext uri="{FF2B5EF4-FFF2-40B4-BE49-F238E27FC236}">
                        <a16:creationId xmlns:a16="http://schemas.microsoft.com/office/drawing/2014/main" id="{F40A9C1E-2A8B-459A-ACB7-9047172441A8}"/>
                      </a:ext>
                    </a:extLst>
                  </p:cNvPr>
                  <p:cNvSpPr/>
                  <p:nvPr/>
                </p:nvSpPr>
                <p:spPr>
                  <a:xfrm>
                    <a:off x="5526505" y="3404939"/>
                    <a:ext cx="36576" cy="36576"/>
                  </a:xfrm>
                  <a:prstGeom prst="hex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2338F1FC-6740-41A4-A5E9-7047B0217459}"/>
                  </a:ext>
                </a:extLst>
              </p:cNvPr>
              <p:cNvGrpSpPr/>
              <p:nvPr/>
            </p:nvGrpSpPr>
            <p:grpSpPr>
              <a:xfrm>
                <a:off x="3346666" y="3848538"/>
                <a:ext cx="143218" cy="771180"/>
                <a:chOff x="5475384" y="3349128"/>
                <a:chExt cx="143218" cy="771180"/>
              </a:xfrm>
            </p:grpSpPr>
            <p:sp>
              <p:nvSpPr>
                <p:cNvPr id="98" name="Rectangle: Rounded Corners 97">
                  <a:extLst>
                    <a:ext uri="{FF2B5EF4-FFF2-40B4-BE49-F238E27FC236}">
                      <a16:creationId xmlns:a16="http://schemas.microsoft.com/office/drawing/2014/main" id="{D9B9612D-047D-498B-99B8-FAE10BD18684}"/>
                    </a:ext>
                  </a:extLst>
                </p:cNvPr>
                <p:cNvSpPr/>
                <p:nvPr/>
              </p:nvSpPr>
              <p:spPr>
                <a:xfrm>
                  <a:off x="5475384" y="3349128"/>
                  <a:ext cx="143218" cy="7711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28E67BA3-3624-41AD-9190-5F39A5A8DE9D}"/>
                    </a:ext>
                  </a:extLst>
                </p:cNvPr>
                <p:cNvGrpSpPr/>
                <p:nvPr/>
              </p:nvGrpSpPr>
              <p:grpSpPr>
                <a:xfrm>
                  <a:off x="5490411" y="3372853"/>
                  <a:ext cx="112294" cy="218653"/>
                  <a:chOff x="5490411" y="3372853"/>
                  <a:chExt cx="112294" cy="218653"/>
                </a:xfrm>
              </p:grpSpPr>
              <p:grpSp>
                <p:nvGrpSpPr>
                  <p:cNvPr id="112" name="Group 111">
                    <a:extLst>
                      <a:ext uri="{FF2B5EF4-FFF2-40B4-BE49-F238E27FC236}">
                        <a16:creationId xmlns:a16="http://schemas.microsoft.com/office/drawing/2014/main" id="{A4ED63F6-8796-4164-A880-A0D39F2CC48D}"/>
                      </a:ext>
                    </a:extLst>
                  </p:cNvPr>
                  <p:cNvGrpSpPr/>
                  <p:nvPr/>
                </p:nvGrpSpPr>
                <p:grpSpPr>
                  <a:xfrm>
                    <a:off x="5498432" y="3509210"/>
                    <a:ext cx="100744" cy="82296"/>
                    <a:chOff x="5498432" y="3392905"/>
                    <a:chExt cx="100744" cy="82296"/>
                  </a:xfrm>
                </p:grpSpPr>
                <p:sp>
                  <p:nvSpPr>
                    <p:cNvPr id="115" name="Rectangle 114">
                      <a:extLst>
                        <a:ext uri="{FF2B5EF4-FFF2-40B4-BE49-F238E27FC236}">
                          <a16:creationId xmlns:a16="http://schemas.microsoft.com/office/drawing/2014/main" id="{1861236D-BE29-4958-9D37-469706D3D420}"/>
                        </a:ext>
                      </a:extLst>
                    </p:cNvPr>
                    <p:cNvSpPr/>
                    <p:nvPr/>
                  </p:nvSpPr>
                  <p:spPr>
                    <a:xfrm>
                      <a:off x="5498432" y="3392905"/>
                      <a:ext cx="36576" cy="82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C0560A5-C992-4D18-B6EC-BCFD5FB033AA}"/>
                        </a:ext>
                      </a:extLst>
                    </p:cNvPr>
                    <p:cNvSpPr/>
                    <p:nvPr/>
                  </p:nvSpPr>
                  <p:spPr>
                    <a:xfrm>
                      <a:off x="5562600" y="3392905"/>
                      <a:ext cx="36576" cy="82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B1D18F77-BD4C-478B-87FB-145A89C2874C}"/>
                      </a:ext>
                    </a:extLst>
                  </p:cNvPr>
                  <p:cNvSpPr/>
                  <p:nvPr/>
                </p:nvSpPr>
                <p:spPr>
                  <a:xfrm>
                    <a:off x="5490411" y="3372853"/>
                    <a:ext cx="112294" cy="9625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269559A-99E4-41EC-97AF-F3F30ED2CC04}"/>
                      </a:ext>
                    </a:extLst>
                  </p:cNvPr>
                  <p:cNvSpPr/>
                  <p:nvPr/>
                </p:nvSpPr>
                <p:spPr>
                  <a:xfrm>
                    <a:off x="5510464" y="3461083"/>
                    <a:ext cx="72189" cy="4571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35978A3C-76C7-4B20-BF6B-C7CC996124D2}"/>
                    </a:ext>
                  </a:extLst>
                </p:cNvPr>
                <p:cNvGrpSpPr/>
                <p:nvPr/>
              </p:nvGrpSpPr>
              <p:grpSpPr>
                <a:xfrm rot="10800000">
                  <a:off x="5494422" y="3882189"/>
                  <a:ext cx="112294" cy="218653"/>
                  <a:chOff x="5490411" y="3372853"/>
                  <a:chExt cx="112294" cy="218653"/>
                </a:xfrm>
              </p:grpSpPr>
              <p:grpSp>
                <p:nvGrpSpPr>
                  <p:cNvPr id="107" name="Group 106">
                    <a:extLst>
                      <a:ext uri="{FF2B5EF4-FFF2-40B4-BE49-F238E27FC236}">
                        <a16:creationId xmlns:a16="http://schemas.microsoft.com/office/drawing/2014/main" id="{4F50041B-BCF8-49FF-BF68-BB096AF23973}"/>
                      </a:ext>
                    </a:extLst>
                  </p:cNvPr>
                  <p:cNvGrpSpPr/>
                  <p:nvPr/>
                </p:nvGrpSpPr>
                <p:grpSpPr>
                  <a:xfrm>
                    <a:off x="5498432" y="3509210"/>
                    <a:ext cx="100744" cy="82296"/>
                    <a:chOff x="5498432" y="3392905"/>
                    <a:chExt cx="100744" cy="82296"/>
                  </a:xfrm>
                </p:grpSpPr>
                <p:sp>
                  <p:nvSpPr>
                    <p:cNvPr id="110" name="Rectangle 109">
                      <a:extLst>
                        <a:ext uri="{FF2B5EF4-FFF2-40B4-BE49-F238E27FC236}">
                          <a16:creationId xmlns:a16="http://schemas.microsoft.com/office/drawing/2014/main" id="{8C6FEA38-86F3-428C-B678-D92D4AD77BFD}"/>
                        </a:ext>
                      </a:extLst>
                    </p:cNvPr>
                    <p:cNvSpPr/>
                    <p:nvPr/>
                  </p:nvSpPr>
                  <p:spPr>
                    <a:xfrm>
                      <a:off x="5498432" y="3392905"/>
                      <a:ext cx="36576" cy="82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12FC4DC-02ED-43F0-978A-D0178A0FF866}"/>
                        </a:ext>
                      </a:extLst>
                    </p:cNvPr>
                    <p:cNvSpPr/>
                    <p:nvPr/>
                  </p:nvSpPr>
                  <p:spPr>
                    <a:xfrm>
                      <a:off x="5562600" y="3392905"/>
                      <a:ext cx="36576" cy="82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Rectangle 107">
                    <a:extLst>
                      <a:ext uri="{FF2B5EF4-FFF2-40B4-BE49-F238E27FC236}">
                        <a16:creationId xmlns:a16="http://schemas.microsoft.com/office/drawing/2014/main" id="{5C312C02-71FD-475C-BC00-9CE288E5B192}"/>
                      </a:ext>
                    </a:extLst>
                  </p:cNvPr>
                  <p:cNvSpPr/>
                  <p:nvPr/>
                </p:nvSpPr>
                <p:spPr>
                  <a:xfrm>
                    <a:off x="5490411" y="3372853"/>
                    <a:ext cx="112294" cy="9625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48DA4CA-B7C6-4C49-9456-DC78483B8A43}"/>
                      </a:ext>
                    </a:extLst>
                  </p:cNvPr>
                  <p:cNvSpPr/>
                  <p:nvPr/>
                </p:nvSpPr>
                <p:spPr>
                  <a:xfrm>
                    <a:off x="5510464" y="3461083"/>
                    <a:ext cx="72189" cy="4571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274FCCF5-359A-449A-A2F4-40F5C8E1081B}"/>
                    </a:ext>
                  </a:extLst>
                </p:cNvPr>
                <p:cNvGrpSpPr/>
                <p:nvPr/>
              </p:nvGrpSpPr>
              <p:grpSpPr>
                <a:xfrm>
                  <a:off x="5506454" y="3380874"/>
                  <a:ext cx="80210" cy="80210"/>
                  <a:chOff x="5506454" y="3380874"/>
                  <a:chExt cx="80210" cy="80210"/>
                </a:xfrm>
              </p:grpSpPr>
              <p:sp>
                <p:nvSpPr>
                  <p:cNvPr id="105" name="Oval 104">
                    <a:extLst>
                      <a:ext uri="{FF2B5EF4-FFF2-40B4-BE49-F238E27FC236}">
                        <a16:creationId xmlns:a16="http://schemas.microsoft.com/office/drawing/2014/main" id="{4C5F22B6-483A-43A6-ACF8-9F7940D9D270}"/>
                      </a:ext>
                    </a:extLst>
                  </p:cNvPr>
                  <p:cNvSpPr/>
                  <p:nvPr/>
                </p:nvSpPr>
                <p:spPr>
                  <a:xfrm>
                    <a:off x="5506454" y="3380874"/>
                    <a:ext cx="80210" cy="8021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a:extLst>
                      <a:ext uri="{FF2B5EF4-FFF2-40B4-BE49-F238E27FC236}">
                        <a16:creationId xmlns:a16="http://schemas.microsoft.com/office/drawing/2014/main" id="{46AC9903-107D-4717-983E-F02A3EF3AF22}"/>
                      </a:ext>
                    </a:extLst>
                  </p:cNvPr>
                  <p:cNvSpPr/>
                  <p:nvPr/>
                </p:nvSpPr>
                <p:spPr>
                  <a:xfrm>
                    <a:off x="5526505" y="3404939"/>
                    <a:ext cx="36576" cy="36576"/>
                  </a:xfrm>
                  <a:prstGeom prst="hex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08C943BC-A766-49A9-ADEA-3CDE700171E2}"/>
                    </a:ext>
                  </a:extLst>
                </p:cNvPr>
                <p:cNvGrpSpPr/>
                <p:nvPr/>
              </p:nvGrpSpPr>
              <p:grpSpPr>
                <a:xfrm>
                  <a:off x="5506454" y="4014538"/>
                  <a:ext cx="80210" cy="80210"/>
                  <a:chOff x="5506454" y="3380874"/>
                  <a:chExt cx="80210" cy="80210"/>
                </a:xfrm>
              </p:grpSpPr>
              <p:sp>
                <p:nvSpPr>
                  <p:cNvPr id="103" name="Oval 102">
                    <a:extLst>
                      <a:ext uri="{FF2B5EF4-FFF2-40B4-BE49-F238E27FC236}">
                        <a16:creationId xmlns:a16="http://schemas.microsoft.com/office/drawing/2014/main" id="{D8E1A993-61F4-40B7-BE51-4D9DFA19DDA0}"/>
                      </a:ext>
                    </a:extLst>
                  </p:cNvPr>
                  <p:cNvSpPr/>
                  <p:nvPr/>
                </p:nvSpPr>
                <p:spPr>
                  <a:xfrm>
                    <a:off x="5506454" y="3380874"/>
                    <a:ext cx="80210" cy="8021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xagon 103">
                    <a:extLst>
                      <a:ext uri="{FF2B5EF4-FFF2-40B4-BE49-F238E27FC236}">
                        <a16:creationId xmlns:a16="http://schemas.microsoft.com/office/drawing/2014/main" id="{5AE41534-B831-47AC-9CA4-624AA3924E48}"/>
                      </a:ext>
                    </a:extLst>
                  </p:cNvPr>
                  <p:cNvSpPr/>
                  <p:nvPr/>
                </p:nvSpPr>
                <p:spPr>
                  <a:xfrm>
                    <a:off x="5526505" y="3404939"/>
                    <a:ext cx="36576" cy="36576"/>
                  </a:xfrm>
                  <a:prstGeom prst="hex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8" name="Picture 87" descr="A picture containing metalware, white, indoor&#10;&#10;Description generated with very high confidence">
                <a:extLst>
                  <a:ext uri="{FF2B5EF4-FFF2-40B4-BE49-F238E27FC236}">
                    <a16:creationId xmlns:a16="http://schemas.microsoft.com/office/drawing/2014/main" id="{3135998C-B89D-43A6-929D-1FA85C8627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a:off x="2491313" y="3944276"/>
                <a:ext cx="167640" cy="726029"/>
              </a:xfrm>
              <a:prstGeom prst="rect">
                <a:avLst/>
              </a:prstGeom>
            </p:spPr>
          </p:pic>
          <p:pic>
            <p:nvPicPr>
              <p:cNvPr id="89" name="Picture 88">
                <a:extLst>
                  <a:ext uri="{FF2B5EF4-FFF2-40B4-BE49-F238E27FC236}">
                    <a16:creationId xmlns:a16="http://schemas.microsoft.com/office/drawing/2014/main" id="{0A3A86AE-49DC-4347-9BB6-E8C3391A4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877" y="3435491"/>
                <a:ext cx="529968" cy="218353"/>
              </a:xfrm>
              <a:prstGeom prst="rect">
                <a:avLst/>
              </a:prstGeom>
            </p:spPr>
          </p:pic>
          <p:sp>
            <p:nvSpPr>
              <p:cNvPr id="7" name="Freeform: Shape 6">
                <a:extLst>
                  <a:ext uri="{FF2B5EF4-FFF2-40B4-BE49-F238E27FC236}">
                    <a16:creationId xmlns:a16="http://schemas.microsoft.com/office/drawing/2014/main" id="{2B916627-4460-4221-8B3D-96CF1EF58B0E}"/>
                  </a:ext>
                </a:extLst>
              </p:cNvPr>
              <p:cNvSpPr/>
              <p:nvPr/>
            </p:nvSpPr>
            <p:spPr>
              <a:xfrm>
                <a:off x="3107280" y="3612633"/>
                <a:ext cx="301122" cy="232186"/>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D5EC292F-9631-49C7-92E8-144615FF9E2C}"/>
                  </a:ext>
                </a:extLst>
              </p:cNvPr>
              <p:cNvSpPr/>
              <p:nvPr/>
            </p:nvSpPr>
            <p:spPr>
              <a:xfrm>
                <a:off x="2541814" y="3617712"/>
                <a:ext cx="430330" cy="346635"/>
              </a:xfrm>
              <a:custGeom>
                <a:avLst/>
                <a:gdLst>
                  <a:gd name="connsiteX0" fmla="*/ 424330 w 430330"/>
                  <a:gd name="connsiteY0" fmla="*/ 0 h 346635"/>
                  <a:gd name="connsiteX1" fmla="*/ 400424 w 430330"/>
                  <a:gd name="connsiteY1" fmla="*/ 71718 h 346635"/>
                  <a:gd name="connsiteX2" fmla="*/ 191247 w 430330"/>
                  <a:gd name="connsiteY2" fmla="*/ 83671 h 346635"/>
                  <a:gd name="connsiteX3" fmla="*/ 47812 w 430330"/>
                  <a:gd name="connsiteY3" fmla="*/ 113553 h 346635"/>
                  <a:gd name="connsiteX4" fmla="*/ 11953 w 430330"/>
                  <a:gd name="connsiteY4" fmla="*/ 161365 h 346635"/>
                  <a:gd name="connsiteX5" fmla="*/ 0 w 430330"/>
                  <a:gd name="connsiteY5" fmla="*/ 346635 h 34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30" h="346635">
                    <a:moveTo>
                      <a:pt x="424330" y="0"/>
                    </a:moveTo>
                    <a:cubicBezTo>
                      <a:pt x="431800" y="28886"/>
                      <a:pt x="439271" y="57773"/>
                      <a:pt x="400424" y="71718"/>
                    </a:cubicBezTo>
                    <a:cubicBezTo>
                      <a:pt x="361577" y="85663"/>
                      <a:pt x="250016" y="76699"/>
                      <a:pt x="191247" y="83671"/>
                    </a:cubicBezTo>
                    <a:cubicBezTo>
                      <a:pt x="132478" y="90643"/>
                      <a:pt x="77694" y="100604"/>
                      <a:pt x="47812" y="113553"/>
                    </a:cubicBezTo>
                    <a:cubicBezTo>
                      <a:pt x="17930" y="126502"/>
                      <a:pt x="19922" y="122518"/>
                      <a:pt x="11953" y="161365"/>
                    </a:cubicBezTo>
                    <a:cubicBezTo>
                      <a:pt x="3984" y="200212"/>
                      <a:pt x="1992" y="273423"/>
                      <a:pt x="0" y="34663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7941FE4D-C229-4206-B474-E6CD84ADDC55}"/>
                  </a:ext>
                </a:extLst>
              </p:cNvPr>
              <p:cNvSpPr/>
              <p:nvPr/>
            </p:nvSpPr>
            <p:spPr>
              <a:xfrm>
                <a:off x="2538826" y="3614723"/>
                <a:ext cx="430330" cy="346635"/>
              </a:xfrm>
              <a:custGeom>
                <a:avLst/>
                <a:gdLst>
                  <a:gd name="connsiteX0" fmla="*/ 424330 w 430330"/>
                  <a:gd name="connsiteY0" fmla="*/ 0 h 346635"/>
                  <a:gd name="connsiteX1" fmla="*/ 400424 w 430330"/>
                  <a:gd name="connsiteY1" fmla="*/ 71718 h 346635"/>
                  <a:gd name="connsiteX2" fmla="*/ 191247 w 430330"/>
                  <a:gd name="connsiteY2" fmla="*/ 83671 h 346635"/>
                  <a:gd name="connsiteX3" fmla="*/ 47812 w 430330"/>
                  <a:gd name="connsiteY3" fmla="*/ 113553 h 346635"/>
                  <a:gd name="connsiteX4" fmla="*/ 11953 w 430330"/>
                  <a:gd name="connsiteY4" fmla="*/ 161365 h 346635"/>
                  <a:gd name="connsiteX5" fmla="*/ 0 w 430330"/>
                  <a:gd name="connsiteY5" fmla="*/ 346635 h 34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30" h="346635">
                    <a:moveTo>
                      <a:pt x="424330" y="0"/>
                    </a:moveTo>
                    <a:cubicBezTo>
                      <a:pt x="431800" y="28886"/>
                      <a:pt x="439271" y="57773"/>
                      <a:pt x="400424" y="71718"/>
                    </a:cubicBezTo>
                    <a:cubicBezTo>
                      <a:pt x="361577" y="85663"/>
                      <a:pt x="250016" y="76699"/>
                      <a:pt x="191247" y="83671"/>
                    </a:cubicBezTo>
                    <a:cubicBezTo>
                      <a:pt x="132478" y="90643"/>
                      <a:pt x="77694" y="100604"/>
                      <a:pt x="47812" y="113553"/>
                    </a:cubicBezTo>
                    <a:cubicBezTo>
                      <a:pt x="17930" y="126502"/>
                      <a:pt x="19922" y="122518"/>
                      <a:pt x="11953" y="161365"/>
                    </a:cubicBezTo>
                    <a:cubicBezTo>
                      <a:pt x="3984" y="200212"/>
                      <a:pt x="1992" y="273423"/>
                      <a:pt x="0" y="34663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D443E7D-8957-4988-8612-2D887E418ECA}"/>
                  </a:ext>
                </a:extLst>
              </p:cNvPr>
              <p:cNvSpPr/>
              <p:nvPr/>
            </p:nvSpPr>
            <p:spPr>
              <a:xfrm>
                <a:off x="2995362" y="3617712"/>
                <a:ext cx="49312" cy="227106"/>
              </a:xfrm>
              <a:custGeom>
                <a:avLst/>
                <a:gdLst>
                  <a:gd name="connsiteX0" fmla="*/ 30546 w 49312"/>
                  <a:gd name="connsiteY0" fmla="*/ 0 h 227106"/>
                  <a:gd name="connsiteX1" fmla="*/ 48476 w 49312"/>
                  <a:gd name="connsiteY1" fmla="*/ 125506 h 227106"/>
                  <a:gd name="connsiteX2" fmla="*/ 6640 w 49312"/>
                  <a:gd name="connsiteY2" fmla="*/ 149412 h 227106"/>
                  <a:gd name="connsiteX3" fmla="*/ 664 w 49312"/>
                  <a:gd name="connsiteY3" fmla="*/ 227106 h 227106"/>
                </a:gdLst>
                <a:ahLst/>
                <a:cxnLst>
                  <a:cxn ang="0">
                    <a:pos x="connsiteX0" y="connsiteY0"/>
                  </a:cxn>
                  <a:cxn ang="0">
                    <a:pos x="connsiteX1" y="connsiteY1"/>
                  </a:cxn>
                  <a:cxn ang="0">
                    <a:pos x="connsiteX2" y="connsiteY2"/>
                  </a:cxn>
                  <a:cxn ang="0">
                    <a:pos x="connsiteX3" y="connsiteY3"/>
                  </a:cxn>
                </a:cxnLst>
                <a:rect l="l" t="t" r="r" b="b"/>
                <a:pathLst>
                  <a:path w="49312" h="227106">
                    <a:moveTo>
                      <a:pt x="30546" y="0"/>
                    </a:moveTo>
                    <a:cubicBezTo>
                      <a:pt x="41503" y="50302"/>
                      <a:pt x="52460" y="100604"/>
                      <a:pt x="48476" y="125506"/>
                    </a:cubicBezTo>
                    <a:cubicBezTo>
                      <a:pt x="44492" y="150408"/>
                      <a:pt x="14609" y="132479"/>
                      <a:pt x="6640" y="149412"/>
                    </a:cubicBezTo>
                    <a:cubicBezTo>
                      <a:pt x="-1329" y="166345"/>
                      <a:pt x="-333" y="196725"/>
                      <a:pt x="664" y="22710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E40C094-FF27-45AD-BA20-2AA825E09A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288" y="3525398"/>
                <a:ext cx="197513" cy="960632"/>
              </a:xfrm>
              <a:prstGeom prst="rect">
                <a:avLst/>
              </a:prstGeom>
            </p:spPr>
          </p:pic>
        </p:grpSp>
        <p:sp>
          <p:nvSpPr>
            <p:cNvPr id="53" name="Freeform: Shape 52">
              <a:extLst>
                <a:ext uri="{FF2B5EF4-FFF2-40B4-BE49-F238E27FC236}">
                  <a16:creationId xmlns:a16="http://schemas.microsoft.com/office/drawing/2014/main" id="{903EBDA1-B38A-4D33-9FB9-3132230B4D13}"/>
                </a:ext>
              </a:extLst>
            </p:cNvPr>
            <p:cNvSpPr/>
            <p:nvPr/>
          </p:nvSpPr>
          <p:spPr>
            <a:xfrm>
              <a:off x="6744618" y="5037765"/>
              <a:ext cx="216567" cy="613611"/>
            </a:xfrm>
            <a:custGeom>
              <a:avLst/>
              <a:gdLst>
                <a:gd name="connsiteX0" fmla="*/ 0 w 228600"/>
                <a:gd name="connsiteY0" fmla="*/ 73039 h 927281"/>
                <a:gd name="connsiteX1" fmla="*/ 180474 w 228600"/>
                <a:gd name="connsiteY1" fmla="*/ 85071 h 927281"/>
                <a:gd name="connsiteX2" fmla="*/ 228600 w 228600"/>
                <a:gd name="connsiteY2" fmla="*/ 927281 h 927281"/>
                <a:gd name="connsiteX0" fmla="*/ 0 w 252663"/>
                <a:gd name="connsiteY0" fmla="*/ 46936 h 961336"/>
                <a:gd name="connsiteX1" fmla="*/ 204537 w 252663"/>
                <a:gd name="connsiteY1" fmla="*/ 119126 h 961336"/>
                <a:gd name="connsiteX2" fmla="*/ 252663 w 252663"/>
                <a:gd name="connsiteY2" fmla="*/ 961336 h 961336"/>
                <a:gd name="connsiteX0" fmla="*/ 0 w 254545"/>
                <a:gd name="connsiteY0" fmla="*/ 18403 h 932803"/>
                <a:gd name="connsiteX1" fmla="*/ 228600 w 254545"/>
                <a:gd name="connsiteY1" fmla="*/ 222940 h 932803"/>
                <a:gd name="connsiteX2" fmla="*/ 252663 w 254545"/>
                <a:gd name="connsiteY2" fmla="*/ 932803 h 932803"/>
              </a:gdLst>
              <a:ahLst/>
              <a:cxnLst>
                <a:cxn ang="0">
                  <a:pos x="connsiteX0" y="connsiteY0"/>
                </a:cxn>
                <a:cxn ang="0">
                  <a:pos x="connsiteX1" y="connsiteY1"/>
                </a:cxn>
                <a:cxn ang="0">
                  <a:pos x="connsiteX2" y="connsiteY2"/>
                </a:cxn>
              </a:cxnLst>
              <a:rect l="l" t="t" r="r" b="b"/>
              <a:pathLst>
                <a:path w="254545" h="932803">
                  <a:moveTo>
                    <a:pt x="0" y="18403"/>
                  </a:moveTo>
                  <a:cubicBezTo>
                    <a:pt x="71187" y="-46768"/>
                    <a:pt x="186490" y="70540"/>
                    <a:pt x="228600" y="222940"/>
                  </a:cubicBezTo>
                  <a:cubicBezTo>
                    <a:pt x="270711" y="375340"/>
                    <a:pt x="247650" y="582885"/>
                    <a:pt x="252663" y="932803"/>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437362CF-186B-4196-8F1C-521F5A1BCB76}"/>
                </a:ext>
              </a:extLst>
            </p:cNvPr>
            <p:cNvGrpSpPr/>
            <p:nvPr/>
          </p:nvGrpSpPr>
          <p:grpSpPr>
            <a:xfrm>
              <a:off x="6620346" y="2669594"/>
              <a:ext cx="1251944" cy="1441825"/>
              <a:chOff x="2405969" y="3188012"/>
              <a:chExt cx="1151626" cy="1441825"/>
            </a:xfrm>
          </p:grpSpPr>
          <p:grpSp>
            <p:nvGrpSpPr>
              <p:cNvPr id="55" name="Group 54">
                <a:extLst>
                  <a:ext uri="{FF2B5EF4-FFF2-40B4-BE49-F238E27FC236}">
                    <a16:creationId xmlns:a16="http://schemas.microsoft.com/office/drawing/2014/main" id="{6B599EC4-1FC1-4383-9720-B0CB1B812050}"/>
                  </a:ext>
                </a:extLst>
              </p:cNvPr>
              <p:cNvGrpSpPr/>
              <p:nvPr/>
            </p:nvGrpSpPr>
            <p:grpSpPr>
              <a:xfrm>
                <a:off x="2405969" y="3188012"/>
                <a:ext cx="1151626" cy="1441825"/>
                <a:chOff x="1963808" y="3688526"/>
                <a:chExt cx="1151626" cy="1441825"/>
              </a:xfrm>
            </p:grpSpPr>
            <p:grpSp>
              <p:nvGrpSpPr>
                <p:cNvPr id="21" name="Group 20">
                  <a:extLst>
                    <a:ext uri="{FF2B5EF4-FFF2-40B4-BE49-F238E27FC236}">
                      <a16:creationId xmlns:a16="http://schemas.microsoft.com/office/drawing/2014/main" id="{D74D728B-DC9D-482B-B896-4FBB1896F9D7}"/>
                    </a:ext>
                  </a:extLst>
                </p:cNvPr>
                <p:cNvGrpSpPr/>
                <p:nvPr/>
              </p:nvGrpSpPr>
              <p:grpSpPr>
                <a:xfrm>
                  <a:off x="1963808" y="3688526"/>
                  <a:ext cx="1151626" cy="1441825"/>
                  <a:chOff x="2635447" y="3664249"/>
                  <a:chExt cx="1151626" cy="1441825"/>
                </a:xfrm>
              </p:grpSpPr>
              <p:sp>
                <p:nvSpPr>
                  <p:cNvPr id="117" name="Rectangle 1">
                    <a:extLst>
                      <a:ext uri="{FF2B5EF4-FFF2-40B4-BE49-F238E27FC236}">
                        <a16:creationId xmlns:a16="http://schemas.microsoft.com/office/drawing/2014/main" id="{6D81A68B-3727-474B-9C88-56D836B954AD}"/>
                      </a:ext>
                    </a:extLst>
                  </p:cNvPr>
                  <p:cNvSpPr/>
                  <p:nvPr/>
                </p:nvSpPr>
                <p:spPr>
                  <a:xfrm>
                    <a:off x="2635447" y="3843467"/>
                    <a:ext cx="1151626" cy="1262607"/>
                  </a:xfrm>
                  <a:custGeom>
                    <a:avLst/>
                    <a:gdLst>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217920 h 6217920"/>
                      <a:gd name="connsiteX4" fmla="*/ 0 w 3615384"/>
                      <a:gd name="connsiteY4" fmla="*/ 0 h 6217920"/>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145349 h 6217920"/>
                      <a:gd name="connsiteX4" fmla="*/ 0 w 3615384"/>
                      <a:gd name="connsiteY4" fmla="*/ 0 h 6217920"/>
                      <a:gd name="connsiteX0" fmla="*/ 0 w 3615384"/>
                      <a:gd name="connsiteY0" fmla="*/ 0 h 6174377"/>
                      <a:gd name="connsiteX1" fmla="*/ 3615384 w 3615384"/>
                      <a:gd name="connsiteY1" fmla="*/ 0 h 6174377"/>
                      <a:gd name="connsiteX2" fmla="*/ 3615384 w 3615384"/>
                      <a:gd name="connsiteY2" fmla="*/ 6174377 h 6174377"/>
                      <a:gd name="connsiteX3" fmla="*/ 0 w 3615384"/>
                      <a:gd name="connsiteY3" fmla="*/ 6145349 h 6174377"/>
                      <a:gd name="connsiteX4" fmla="*/ 0 w 3615384"/>
                      <a:gd name="connsiteY4" fmla="*/ 0 h 617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384" h="6174377">
                        <a:moveTo>
                          <a:pt x="0" y="0"/>
                        </a:moveTo>
                        <a:lnTo>
                          <a:pt x="3615384" y="0"/>
                        </a:lnTo>
                        <a:lnTo>
                          <a:pt x="3615384" y="6174377"/>
                        </a:lnTo>
                        <a:lnTo>
                          <a:pt x="0" y="6145349"/>
                        </a:lnTo>
                        <a:lnTo>
                          <a:pt x="0" y="0"/>
                        </a:lnTo>
                        <a:close/>
                      </a:path>
                    </a:pathLst>
                  </a:custGeom>
                  <a:gradFill>
                    <a:gsLst>
                      <a:gs pos="0">
                        <a:srgbClr val="FFFFFF"/>
                      </a:gs>
                      <a:gs pos="7001">
                        <a:srgbClr val="E6E6E6"/>
                      </a:gs>
                      <a:gs pos="32001">
                        <a:schemeClr val="bg1">
                          <a:lumMod val="95000"/>
                        </a:schemeClr>
                      </a:gs>
                      <a:gs pos="47000">
                        <a:srgbClr val="E6E6E6"/>
                      </a:gs>
                      <a:gs pos="85001">
                        <a:schemeClr val="bg1">
                          <a:lumMod val="65000"/>
                        </a:schemeClr>
                      </a:gs>
                      <a:gs pos="100000">
                        <a:srgbClr val="E6E6E6"/>
                      </a:gs>
                    </a:gsLst>
                    <a:lin ang="8400000" scaled="0"/>
                  </a:gradFill>
                  <a:ln w="952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 name="Picture 117">
                    <a:extLst>
                      <a:ext uri="{FF2B5EF4-FFF2-40B4-BE49-F238E27FC236}">
                        <a16:creationId xmlns:a16="http://schemas.microsoft.com/office/drawing/2014/main" id="{F763EBB6-CB2B-4FC8-AF40-825D99832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981" y="3664249"/>
                    <a:ext cx="529968" cy="218353"/>
                  </a:xfrm>
                  <a:prstGeom prst="rect">
                    <a:avLst/>
                  </a:prstGeom>
                </p:spPr>
              </p:pic>
            </p:grpSp>
            <p:grpSp>
              <p:nvGrpSpPr>
                <p:cNvPr id="36" name="Group 35">
                  <a:extLst>
                    <a:ext uri="{FF2B5EF4-FFF2-40B4-BE49-F238E27FC236}">
                      <a16:creationId xmlns:a16="http://schemas.microsoft.com/office/drawing/2014/main" id="{634A5B7D-DBED-460F-9C57-21DC84ED7132}"/>
                    </a:ext>
                  </a:extLst>
                </p:cNvPr>
                <p:cNvGrpSpPr/>
                <p:nvPr/>
              </p:nvGrpSpPr>
              <p:grpSpPr>
                <a:xfrm>
                  <a:off x="2080013" y="4172032"/>
                  <a:ext cx="241052" cy="461246"/>
                  <a:chOff x="3756413" y="4531539"/>
                  <a:chExt cx="241052" cy="461246"/>
                </a:xfrm>
              </p:grpSpPr>
              <p:sp>
                <p:nvSpPr>
                  <p:cNvPr id="22" name="Rectangle 21">
                    <a:extLst>
                      <a:ext uri="{FF2B5EF4-FFF2-40B4-BE49-F238E27FC236}">
                        <a16:creationId xmlns:a16="http://schemas.microsoft.com/office/drawing/2014/main" id="{814AD51D-5195-458A-9D2E-1CD793D00AB4}"/>
                      </a:ext>
                    </a:extLst>
                  </p:cNvPr>
                  <p:cNvSpPr/>
                  <p:nvPr/>
                </p:nvSpPr>
                <p:spPr>
                  <a:xfrm>
                    <a:off x="3843716" y="4531539"/>
                    <a:ext cx="153749" cy="46124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nvGrpSpPr>
                  <p:cNvPr id="33" name="Group 32">
                    <a:extLst>
                      <a:ext uri="{FF2B5EF4-FFF2-40B4-BE49-F238E27FC236}">
                        <a16:creationId xmlns:a16="http://schemas.microsoft.com/office/drawing/2014/main" id="{D0F454BE-5B13-490A-8C60-CAC20549C109}"/>
                      </a:ext>
                    </a:extLst>
                  </p:cNvPr>
                  <p:cNvGrpSpPr/>
                  <p:nvPr/>
                </p:nvGrpSpPr>
                <p:grpSpPr>
                  <a:xfrm rot="19982113">
                    <a:off x="3756413" y="4564975"/>
                    <a:ext cx="86959" cy="67487"/>
                    <a:chOff x="3951798" y="4123405"/>
                    <a:chExt cx="86959" cy="67487"/>
                  </a:xfrm>
                </p:grpSpPr>
                <p:sp>
                  <p:nvSpPr>
                    <p:cNvPr id="147" name="Rectangle 146">
                      <a:extLst>
                        <a:ext uri="{FF2B5EF4-FFF2-40B4-BE49-F238E27FC236}">
                          <a16:creationId xmlns:a16="http://schemas.microsoft.com/office/drawing/2014/main" id="{D592B9D7-8DB8-409F-A932-C90E35EB50E8}"/>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74FEC510-3C2E-40F3-81DE-EE7149D57991}"/>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73C022A-ED07-493D-8423-CB287542BB32}"/>
                      </a:ext>
                    </a:extLst>
                  </p:cNvPr>
                  <p:cNvGrpSpPr/>
                  <p:nvPr/>
                </p:nvGrpSpPr>
                <p:grpSpPr>
                  <a:xfrm>
                    <a:off x="3872523" y="4573985"/>
                    <a:ext cx="106102" cy="45719"/>
                    <a:chOff x="3973729" y="3901863"/>
                    <a:chExt cx="86959" cy="67487"/>
                  </a:xfrm>
                </p:grpSpPr>
                <p:sp>
                  <p:nvSpPr>
                    <p:cNvPr id="149" name="Rectangle 148">
                      <a:extLst>
                        <a:ext uri="{FF2B5EF4-FFF2-40B4-BE49-F238E27FC236}">
                          <a16:creationId xmlns:a16="http://schemas.microsoft.com/office/drawing/2014/main" id="{E35BF937-6DCE-425B-A14B-56893242F14A}"/>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77096CA3-0B3A-40A0-A9E1-56DBE852F9D4}"/>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F11765E2-04B4-4626-B059-7A6F7DEAFD66}"/>
                      </a:ext>
                    </a:extLst>
                  </p:cNvPr>
                  <p:cNvGrpSpPr/>
                  <p:nvPr/>
                </p:nvGrpSpPr>
                <p:grpSpPr>
                  <a:xfrm rot="19982113">
                    <a:off x="3756413" y="4897129"/>
                    <a:ext cx="86959" cy="67487"/>
                    <a:chOff x="3951798" y="4123405"/>
                    <a:chExt cx="86959" cy="67487"/>
                  </a:xfrm>
                </p:grpSpPr>
                <p:sp>
                  <p:nvSpPr>
                    <p:cNvPr id="163" name="Rectangle 162">
                      <a:extLst>
                        <a:ext uri="{FF2B5EF4-FFF2-40B4-BE49-F238E27FC236}">
                          <a16:creationId xmlns:a16="http://schemas.microsoft.com/office/drawing/2014/main" id="{B201E0EC-C376-4926-A7CE-9538947115B0}"/>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0C8609F-46F2-4EB1-BAEF-C9AF64811FB3}"/>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0B310ECC-70D4-4C9D-B11B-A06373036AB1}"/>
                      </a:ext>
                    </a:extLst>
                  </p:cNvPr>
                  <p:cNvGrpSpPr/>
                  <p:nvPr/>
                </p:nvGrpSpPr>
                <p:grpSpPr>
                  <a:xfrm>
                    <a:off x="3872523" y="4906139"/>
                    <a:ext cx="106102" cy="45719"/>
                    <a:chOff x="3973729" y="3901863"/>
                    <a:chExt cx="86959" cy="67487"/>
                  </a:xfrm>
                </p:grpSpPr>
                <p:sp>
                  <p:nvSpPr>
                    <p:cNvPr id="166" name="Rectangle 165">
                      <a:extLst>
                        <a:ext uri="{FF2B5EF4-FFF2-40B4-BE49-F238E27FC236}">
                          <a16:creationId xmlns:a16="http://schemas.microsoft.com/office/drawing/2014/main" id="{FBC46631-A95F-482E-9F62-1152248C3F84}"/>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a:extLst>
                        <a:ext uri="{FF2B5EF4-FFF2-40B4-BE49-F238E27FC236}">
                          <a16:creationId xmlns:a16="http://schemas.microsoft.com/office/drawing/2014/main" id="{49A49CCB-D9BD-4903-944E-C3C49F269B06}"/>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9" name="Rectangle 168">
                  <a:extLst>
                    <a:ext uri="{FF2B5EF4-FFF2-40B4-BE49-F238E27FC236}">
                      <a16:creationId xmlns:a16="http://schemas.microsoft.com/office/drawing/2014/main" id="{A17344A2-3566-4E7B-9EEB-632A68887531}"/>
                    </a:ext>
                  </a:extLst>
                </p:cNvPr>
                <p:cNvSpPr/>
                <p:nvPr/>
              </p:nvSpPr>
              <p:spPr>
                <a:xfrm rot="10800000">
                  <a:off x="2748228" y="4179848"/>
                  <a:ext cx="153749" cy="46124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nvGrpSpPr>
                <p:cNvPr id="170" name="Group 169">
                  <a:extLst>
                    <a:ext uri="{FF2B5EF4-FFF2-40B4-BE49-F238E27FC236}">
                      <a16:creationId xmlns:a16="http://schemas.microsoft.com/office/drawing/2014/main" id="{971126F5-AD16-4BD6-BF08-8AB94A6E7D6E}"/>
                    </a:ext>
                  </a:extLst>
                </p:cNvPr>
                <p:cNvGrpSpPr/>
                <p:nvPr/>
              </p:nvGrpSpPr>
              <p:grpSpPr>
                <a:xfrm rot="9182113">
                  <a:off x="2902321" y="4540171"/>
                  <a:ext cx="86959" cy="67487"/>
                  <a:chOff x="3951798" y="4123405"/>
                  <a:chExt cx="86959" cy="67487"/>
                </a:xfrm>
              </p:grpSpPr>
              <p:sp>
                <p:nvSpPr>
                  <p:cNvPr id="180" name="Rectangle 179">
                    <a:extLst>
                      <a:ext uri="{FF2B5EF4-FFF2-40B4-BE49-F238E27FC236}">
                        <a16:creationId xmlns:a16="http://schemas.microsoft.com/office/drawing/2014/main" id="{120B58D7-0FC2-45F4-AD20-CA79FD01188F}"/>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0BF64460-186A-43F9-A3C2-C4490305C96C}"/>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99B79026-8F1C-4EB9-812B-F64C65122877}"/>
                    </a:ext>
                  </a:extLst>
                </p:cNvPr>
                <p:cNvGrpSpPr/>
                <p:nvPr/>
              </p:nvGrpSpPr>
              <p:grpSpPr>
                <a:xfrm rot="10800000">
                  <a:off x="2767068" y="4552929"/>
                  <a:ext cx="106102" cy="45719"/>
                  <a:chOff x="3973729" y="3901863"/>
                  <a:chExt cx="86959" cy="67487"/>
                </a:xfrm>
              </p:grpSpPr>
              <p:sp>
                <p:nvSpPr>
                  <p:cNvPr id="178" name="Rectangle 177">
                    <a:extLst>
                      <a:ext uri="{FF2B5EF4-FFF2-40B4-BE49-F238E27FC236}">
                        <a16:creationId xmlns:a16="http://schemas.microsoft.com/office/drawing/2014/main" id="{29F8B6C5-F61C-4475-B292-802B1689D313}"/>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62B5B522-BF47-46FC-8F02-CD93DB85035E}"/>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3F72652B-D77C-480E-B446-E7943B921110}"/>
                    </a:ext>
                  </a:extLst>
                </p:cNvPr>
                <p:cNvGrpSpPr/>
                <p:nvPr/>
              </p:nvGrpSpPr>
              <p:grpSpPr>
                <a:xfrm rot="9182113">
                  <a:off x="2902321" y="4208017"/>
                  <a:ext cx="86959" cy="67487"/>
                  <a:chOff x="3951798" y="4123405"/>
                  <a:chExt cx="86959" cy="67487"/>
                </a:xfrm>
              </p:grpSpPr>
              <p:sp>
                <p:nvSpPr>
                  <p:cNvPr id="176" name="Rectangle 175">
                    <a:extLst>
                      <a:ext uri="{FF2B5EF4-FFF2-40B4-BE49-F238E27FC236}">
                        <a16:creationId xmlns:a16="http://schemas.microsoft.com/office/drawing/2014/main" id="{72130399-186A-4810-9DC8-C7E41C54AF50}"/>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DEDDFBD4-6C08-4231-9E73-DF351BFECD45}"/>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A991A0FF-692E-49D9-B1AC-610FA24D6C6B}"/>
                    </a:ext>
                  </a:extLst>
                </p:cNvPr>
                <p:cNvGrpSpPr/>
                <p:nvPr/>
              </p:nvGrpSpPr>
              <p:grpSpPr>
                <a:xfrm rot="10800000">
                  <a:off x="2767068" y="4220775"/>
                  <a:ext cx="106102" cy="45719"/>
                  <a:chOff x="3973729" y="3901863"/>
                  <a:chExt cx="86959" cy="67487"/>
                </a:xfrm>
              </p:grpSpPr>
              <p:sp>
                <p:nvSpPr>
                  <p:cNvPr id="174" name="Rectangle 173">
                    <a:extLst>
                      <a:ext uri="{FF2B5EF4-FFF2-40B4-BE49-F238E27FC236}">
                        <a16:creationId xmlns:a16="http://schemas.microsoft.com/office/drawing/2014/main" id="{551EB5B0-84AE-4C54-B092-4F127F962900}"/>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4424AC2E-2D46-4FBE-B8A0-A79241BE9847}"/>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a:extLst>
                    <a:ext uri="{FF2B5EF4-FFF2-40B4-BE49-F238E27FC236}">
                      <a16:creationId xmlns:a16="http://schemas.microsoft.com/office/drawing/2014/main" id="{BABAB31A-F9F5-492D-92BE-E382DD58BF35}"/>
                    </a:ext>
                  </a:extLst>
                </p:cNvPr>
                <p:cNvGrpSpPr/>
                <p:nvPr/>
              </p:nvGrpSpPr>
              <p:grpSpPr>
                <a:xfrm rot="9182113">
                  <a:off x="2495919" y="4200202"/>
                  <a:ext cx="86959" cy="67487"/>
                  <a:chOff x="3951798" y="4123405"/>
                  <a:chExt cx="86959" cy="67487"/>
                </a:xfrm>
              </p:grpSpPr>
              <p:sp>
                <p:nvSpPr>
                  <p:cNvPr id="224" name="Rectangle 223">
                    <a:extLst>
                      <a:ext uri="{FF2B5EF4-FFF2-40B4-BE49-F238E27FC236}">
                        <a16:creationId xmlns:a16="http://schemas.microsoft.com/office/drawing/2014/main" id="{DCF53F4E-AD29-4912-B2C0-0706DF8CCAC6}"/>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a:extLst>
                      <a:ext uri="{FF2B5EF4-FFF2-40B4-BE49-F238E27FC236}">
                        <a16:creationId xmlns:a16="http://schemas.microsoft.com/office/drawing/2014/main" id="{5AD96981-3697-41A5-8091-A84E32040E4C}"/>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a:extLst>
                    <a:ext uri="{FF2B5EF4-FFF2-40B4-BE49-F238E27FC236}">
                      <a16:creationId xmlns:a16="http://schemas.microsoft.com/office/drawing/2014/main" id="{31ED6FE8-7961-477E-A181-D3A058DFF547}"/>
                    </a:ext>
                  </a:extLst>
                </p:cNvPr>
                <p:cNvSpPr/>
                <p:nvPr/>
              </p:nvSpPr>
              <p:spPr>
                <a:xfrm>
                  <a:off x="2517756" y="4268258"/>
                  <a:ext cx="45719" cy="276388"/>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645FF450-C4F0-400C-B161-1A824909B693}"/>
                    </a:ext>
                  </a:extLst>
                </p:cNvPr>
                <p:cNvGrpSpPr/>
                <p:nvPr/>
              </p:nvGrpSpPr>
              <p:grpSpPr>
                <a:xfrm rot="20031571">
                  <a:off x="2492014" y="4536261"/>
                  <a:ext cx="86959" cy="67487"/>
                  <a:chOff x="3951798" y="4123405"/>
                  <a:chExt cx="86959" cy="67487"/>
                </a:xfrm>
              </p:grpSpPr>
              <p:sp>
                <p:nvSpPr>
                  <p:cNvPr id="231" name="Rectangle 230">
                    <a:extLst>
                      <a:ext uri="{FF2B5EF4-FFF2-40B4-BE49-F238E27FC236}">
                        <a16:creationId xmlns:a16="http://schemas.microsoft.com/office/drawing/2014/main" id="{6B613407-D80E-4757-9449-569230AC3AF9}"/>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E6531D59-F1BB-4162-AC77-DE48B6CB4BBD}"/>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Oval 144">
                  <a:extLst>
                    <a:ext uri="{FF2B5EF4-FFF2-40B4-BE49-F238E27FC236}">
                      <a16:creationId xmlns:a16="http://schemas.microsoft.com/office/drawing/2014/main" id="{7CE03CA1-30E6-4065-BAE1-D94331A8A9C6}"/>
                    </a:ext>
                  </a:extLst>
                </p:cNvPr>
                <p:cNvSpPr/>
                <p:nvPr/>
              </p:nvSpPr>
              <p:spPr>
                <a:xfrm>
                  <a:off x="2526449" y="4348276"/>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5CC07B58-29A3-44DB-AC56-716E37106BCF}"/>
                    </a:ext>
                  </a:extLst>
                </p:cNvPr>
                <p:cNvSpPr/>
                <p:nvPr/>
              </p:nvSpPr>
              <p:spPr>
                <a:xfrm>
                  <a:off x="2533467" y="4430577"/>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26656AA3-6787-4168-8156-AE05FCF3BA65}"/>
                    </a:ext>
                  </a:extLst>
                </p:cNvPr>
                <p:cNvSpPr/>
                <p:nvPr/>
              </p:nvSpPr>
              <p:spPr>
                <a:xfrm>
                  <a:off x="2638426" y="3855558"/>
                  <a:ext cx="310836" cy="330075"/>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Freeform: Shape 233">
                  <a:extLst>
                    <a:ext uri="{FF2B5EF4-FFF2-40B4-BE49-F238E27FC236}">
                      <a16:creationId xmlns:a16="http://schemas.microsoft.com/office/drawing/2014/main" id="{8EC7652F-6B7B-4FC3-B454-B891654F05D3}"/>
                    </a:ext>
                  </a:extLst>
                </p:cNvPr>
                <p:cNvSpPr/>
                <p:nvPr/>
              </p:nvSpPr>
              <p:spPr>
                <a:xfrm flipH="1">
                  <a:off x="2112135" y="3867150"/>
                  <a:ext cx="345312" cy="324923"/>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FD9DCF94-8F37-48CC-88C5-002BB758B19B}"/>
                    </a:ext>
                  </a:extLst>
                </p:cNvPr>
                <p:cNvCxnSpPr>
                  <a:cxnSpLocks/>
                </p:cNvCxnSpPr>
                <p:nvPr/>
              </p:nvCxnSpPr>
              <p:spPr>
                <a:xfrm>
                  <a:off x="2547886" y="3874682"/>
                  <a:ext cx="0" cy="3040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ECF16C7F-2E23-4F87-B1D1-89E4CC11FDF7}"/>
                    </a:ext>
                  </a:extLst>
                </p:cNvPr>
                <p:cNvCxnSpPr>
                  <a:cxnSpLocks/>
                </p:cNvCxnSpPr>
                <p:nvPr/>
              </p:nvCxnSpPr>
              <p:spPr>
                <a:xfrm>
                  <a:off x="2552180" y="3885414"/>
                  <a:ext cx="0" cy="2838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B506007-39A0-4788-9279-4332D50B882E}"/>
                    </a:ext>
                  </a:extLst>
                </p:cNvPr>
                <p:cNvGrpSpPr/>
                <p:nvPr/>
              </p:nvGrpSpPr>
              <p:grpSpPr>
                <a:xfrm>
                  <a:off x="2599891" y="4543572"/>
                  <a:ext cx="58030" cy="50662"/>
                  <a:chOff x="3613784" y="4270905"/>
                  <a:chExt cx="86959" cy="67487"/>
                </a:xfrm>
              </p:grpSpPr>
              <p:sp>
                <p:nvSpPr>
                  <p:cNvPr id="238" name="Rectangle 237">
                    <a:extLst>
                      <a:ext uri="{FF2B5EF4-FFF2-40B4-BE49-F238E27FC236}">
                        <a16:creationId xmlns:a16="http://schemas.microsoft.com/office/drawing/2014/main" id="{46474056-E911-4437-814E-0A2C2F0D268A}"/>
                      </a:ext>
                    </a:extLst>
                  </p:cNvPr>
                  <p:cNvSpPr/>
                  <p:nvPr/>
                </p:nvSpPr>
                <p:spPr>
                  <a:xfrm rot="10800000">
                    <a:off x="3613784" y="42709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Oval 238">
                    <a:extLst>
                      <a:ext uri="{FF2B5EF4-FFF2-40B4-BE49-F238E27FC236}">
                        <a16:creationId xmlns:a16="http://schemas.microsoft.com/office/drawing/2014/main" id="{0C172C51-6C62-480A-A993-66DA06EA6750}"/>
                      </a:ext>
                    </a:extLst>
                  </p:cNvPr>
                  <p:cNvSpPr/>
                  <p:nvPr/>
                </p:nvSpPr>
                <p:spPr>
                  <a:xfrm rot="10800000">
                    <a:off x="3648824" y="4297186"/>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DF07D5BF-B773-49BD-B3D5-97AF566B8D96}"/>
                  </a:ext>
                </a:extLst>
              </p:cNvPr>
              <p:cNvSpPr/>
              <p:nvPr/>
            </p:nvSpPr>
            <p:spPr>
              <a:xfrm>
                <a:off x="3062135" y="4121915"/>
                <a:ext cx="345705" cy="499695"/>
              </a:xfrm>
              <a:custGeom>
                <a:avLst/>
                <a:gdLst>
                  <a:gd name="connsiteX0" fmla="*/ 204537 w 204537"/>
                  <a:gd name="connsiteY0" fmla="*/ 0 h 517358"/>
                  <a:gd name="connsiteX1" fmla="*/ 168442 w 204537"/>
                  <a:gd name="connsiteY1" fmla="*/ 108284 h 517358"/>
                  <a:gd name="connsiteX2" fmla="*/ 84221 w 204537"/>
                  <a:gd name="connsiteY2" fmla="*/ 264694 h 517358"/>
                  <a:gd name="connsiteX3" fmla="*/ 0 w 204537"/>
                  <a:gd name="connsiteY3" fmla="*/ 517358 h 517358"/>
                  <a:gd name="connsiteX0" fmla="*/ 168442 w 173236"/>
                  <a:gd name="connsiteY0" fmla="*/ 0 h 565484"/>
                  <a:gd name="connsiteX1" fmla="*/ 168442 w 173236"/>
                  <a:gd name="connsiteY1" fmla="*/ 156410 h 565484"/>
                  <a:gd name="connsiteX2" fmla="*/ 84221 w 173236"/>
                  <a:gd name="connsiteY2" fmla="*/ 312820 h 565484"/>
                  <a:gd name="connsiteX3" fmla="*/ 0 w 173236"/>
                  <a:gd name="connsiteY3" fmla="*/ 565484 h 565484"/>
                  <a:gd name="connsiteX0" fmla="*/ 209920 w 223439"/>
                  <a:gd name="connsiteY0" fmla="*/ 0 h 565484"/>
                  <a:gd name="connsiteX1" fmla="*/ 209920 w 223439"/>
                  <a:gd name="connsiteY1" fmla="*/ 156410 h 565484"/>
                  <a:gd name="connsiteX2" fmla="*/ 5383 w 223439"/>
                  <a:gd name="connsiteY2" fmla="*/ 312820 h 565484"/>
                  <a:gd name="connsiteX3" fmla="*/ 41478 w 223439"/>
                  <a:gd name="connsiteY3" fmla="*/ 565484 h 565484"/>
                  <a:gd name="connsiteX0" fmla="*/ 228600 w 242119"/>
                  <a:gd name="connsiteY0" fmla="*/ 0 h 565484"/>
                  <a:gd name="connsiteX1" fmla="*/ 228600 w 242119"/>
                  <a:gd name="connsiteY1" fmla="*/ 156410 h 565484"/>
                  <a:gd name="connsiteX2" fmla="*/ 24063 w 242119"/>
                  <a:gd name="connsiteY2" fmla="*/ 312820 h 565484"/>
                  <a:gd name="connsiteX3" fmla="*/ 0 w 242119"/>
                  <a:gd name="connsiteY3" fmla="*/ 565484 h 565484"/>
                  <a:gd name="connsiteX0" fmla="*/ 237465 w 244961"/>
                  <a:gd name="connsiteY0" fmla="*/ 0 h 565484"/>
                  <a:gd name="connsiteX1" fmla="*/ 228600 w 244961"/>
                  <a:gd name="connsiteY1" fmla="*/ 156410 h 565484"/>
                  <a:gd name="connsiteX2" fmla="*/ 24063 w 244961"/>
                  <a:gd name="connsiteY2" fmla="*/ 312820 h 565484"/>
                  <a:gd name="connsiteX3" fmla="*/ 0 w 244961"/>
                  <a:gd name="connsiteY3" fmla="*/ 565484 h 565484"/>
                </a:gdLst>
                <a:ahLst/>
                <a:cxnLst>
                  <a:cxn ang="0">
                    <a:pos x="connsiteX0" y="connsiteY0"/>
                  </a:cxn>
                  <a:cxn ang="0">
                    <a:pos x="connsiteX1" y="connsiteY1"/>
                  </a:cxn>
                  <a:cxn ang="0">
                    <a:pos x="connsiteX2" y="connsiteY2"/>
                  </a:cxn>
                  <a:cxn ang="0">
                    <a:pos x="connsiteX3" y="connsiteY3"/>
                  </a:cxn>
                </a:cxnLst>
                <a:rect l="l" t="t" r="r" b="b"/>
                <a:pathLst>
                  <a:path w="244961" h="565484">
                    <a:moveTo>
                      <a:pt x="237465" y="0"/>
                    </a:moveTo>
                    <a:cubicBezTo>
                      <a:pt x="229444" y="32084"/>
                      <a:pt x="264167" y="104273"/>
                      <a:pt x="228600" y="156410"/>
                    </a:cubicBezTo>
                    <a:cubicBezTo>
                      <a:pt x="193033" y="208547"/>
                      <a:pt x="62163" y="244641"/>
                      <a:pt x="24063" y="312820"/>
                    </a:cubicBezTo>
                    <a:cubicBezTo>
                      <a:pt x="-14037" y="380999"/>
                      <a:pt x="28073" y="473241"/>
                      <a:pt x="0" y="565484"/>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Freeform: Shape 242">
                <a:extLst>
                  <a:ext uri="{FF2B5EF4-FFF2-40B4-BE49-F238E27FC236}">
                    <a16:creationId xmlns:a16="http://schemas.microsoft.com/office/drawing/2014/main" id="{69C6B8E8-A595-4427-A757-745358A972C1}"/>
                  </a:ext>
                </a:extLst>
              </p:cNvPr>
              <p:cNvSpPr/>
              <p:nvPr/>
            </p:nvSpPr>
            <p:spPr>
              <a:xfrm flipH="1">
                <a:off x="2549053" y="4113809"/>
                <a:ext cx="455471" cy="509423"/>
              </a:xfrm>
              <a:custGeom>
                <a:avLst/>
                <a:gdLst>
                  <a:gd name="connsiteX0" fmla="*/ 204537 w 204537"/>
                  <a:gd name="connsiteY0" fmla="*/ 0 h 517358"/>
                  <a:gd name="connsiteX1" fmla="*/ 168442 w 204537"/>
                  <a:gd name="connsiteY1" fmla="*/ 108284 h 517358"/>
                  <a:gd name="connsiteX2" fmla="*/ 84221 w 204537"/>
                  <a:gd name="connsiteY2" fmla="*/ 264694 h 517358"/>
                  <a:gd name="connsiteX3" fmla="*/ 0 w 204537"/>
                  <a:gd name="connsiteY3" fmla="*/ 517358 h 517358"/>
                  <a:gd name="connsiteX0" fmla="*/ 168442 w 173236"/>
                  <a:gd name="connsiteY0" fmla="*/ 0 h 565484"/>
                  <a:gd name="connsiteX1" fmla="*/ 168442 w 173236"/>
                  <a:gd name="connsiteY1" fmla="*/ 156410 h 565484"/>
                  <a:gd name="connsiteX2" fmla="*/ 84221 w 173236"/>
                  <a:gd name="connsiteY2" fmla="*/ 312820 h 565484"/>
                  <a:gd name="connsiteX3" fmla="*/ 0 w 173236"/>
                  <a:gd name="connsiteY3" fmla="*/ 565484 h 565484"/>
                  <a:gd name="connsiteX0" fmla="*/ 209920 w 223439"/>
                  <a:gd name="connsiteY0" fmla="*/ 0 h 565484"/>
                  <a:gd name="connsiteX1" fmla="*/ 209920 w 223439"/>
                  <a:gd name="connsiteY1" fmla="*/ 156410 h 565484"/>
                  <a:gd name="connsiteX2" fmla="*/ 5383 w 223439"/>
                  <a:gd name="connsiteY2" fmla="*/ 312820 h 565484"/>
                  <a:gd name="connsiteX3" fmla="*/ 41478 w 223439"/>
                  <a:gd name="connsiteY3" fmla="*/ 565484 h 565484"/>
                  <a:gd name="connsiteX0" fmla="*/ 228600 w 242119"/>
                  <a:gd name="connsiteY0" fmla="*/ 0 h 565484"/>
                  <a:gd name="connsiteX1" fmla="*/ 228600 w 242119"/>
                  <a:gd name="connsiteY1" fmla="*/ 156410 h 565484"/>
                  <a:gd name="connsiteX2" fmla="*/ 24063 w 242119"/>
                  <a:gd name="connsiteY2" fmla="*/ 312820 h 565484"/>
                  <a:gd name="connsiteX3" fmla="*/ 0 w 242119"/>
                  <a:gd name="connsiteY3" fmla="*/ 565484 h 565484"/>
                  <a:gd name="connsiteX0" fmla="*/ 237465 w 244961"/>
                  <a:gd name="connsiteY0" fmla="*/ 0 h 565484"/>
                  <a:gd name="connsiteX1" fmla="*/ 228600 w 244961"/>
                  <a:gd name="connsiteY1" fmla="*/ 156410 h 565484"/>
                  <a:gd name="connsiteX2" fmla="*/ 24063 w 244961"/>
                  <a:gd name="connsiteY2" fmla="*/ 312820 h 565484"/>
                  <a:gd name="connsiteX3" fmla="*/ 0 w 244961"/>
                  <a:gd name="connsiteY3" fmla="*/ 565484 h 565484"/>
                  <a:gd name="connsiteX0" fmla="*/ 225972 w 233468"/>
                  <a:gd name="connsiteY0" fmla="*/ 0 h 576493"/>
                  <a:gd name="connsiteX1" fmla="*/ 217107 w 233468"/>
                  <a:gd name="connsiteY1" fmla="*/ 156410 h 576493"/>
                  <a:gd name="connsiteX2" fmla="*/ 12570 w 233468"/>
                  <a:gd name="connsiteY2" fmla="*/ 312820 h 576493"/>
                  <a:gd name="connsiteX3" fmla="*/ 3282 w 233468"/>
                  <a:gd name="connsiteY3" fmla="*/ 576493 h 576493"/>
                  <a:gd name="connsiteX0" fmla="*/ 237099 w 244595"/>
                  <a:gd name="connsiteY0" fmla="*/ 0 h 576493"/>
                  <a:gd name="connsiteX1" fmla="*/ 228234 w 244595"/>
                  <a:gd name="connsiteY1" fmla="*/ 156410 h 576493"/>
                  <a:gd name="connsiteX2" fmla="*/ 23697 w 244595"/>
                  <a:gd name="connsiteY2" fmla="*/ 312820 h 576493"/>
                  <a:gd name="connsiteX3" fmla="*/ 3277 w 244595"/>
                  <a:gd name="connsiteY3" fmla="*/ 453567 h 576493"/>
                  <a:gd name="connsiteX4" fmla="*/ 14409 w 244595"/>
                  <a:gd name="connsiteY4" fmla="*/ 576493 h 57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5" h="576493">
                    <a:moveTo>
                      <a:pt x="237099" y="0"/>
                    </a:moveTo>
                    <a:cubicBezTo>
                      <a:pt x="229078" y="32084"/>
                      <a:pt x="263801" y="104273"/>
                      <a:pt x="228234" y="156410"/>
                    </a:cubicBezTo>
                    <a:cubicBezTo>
                      <a:pt x="192667" y="208547"/>
                      <a:pt x="61190" y="263294"/>
                      <a:pt x="23697" y="312820"/>
                    </a:cubicBezTo>
                    <a:cubicBezTo>
                      <a:pt x="-13796" y="362346"/>
                      <a:pt x="4825" y="409622"/>
                      <a:pt x="3277" y="453567"/>
                    </a:cubicBezTo>
                    <a:cubicBezTo>
                      <a:pt x="1729" y="497512"/>
                      <a:pt x="15016" y="556005"/>
                      <a:pt x="14409" y="57649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5" name="Straight Connector 244">
                <a:extLst>
                  <a:ext uri="{FF2B5EF4-FFF2-40B4-BE49-F238E27FC236}">
                    <a16:creationId xmlns:a16="http://schemas.microsoft.com/office/drawing/2014/main" id="{F22176F0-6D64-4A8D-A2BD-F87EA9F173AB}"/>
                  </a:ext>
                </a:extLst>
              </p:cNvPr>
              <p:cNvCxnSpPr>
                <a:cxnSpLocks/>
              </p:cNvCxnSpPr>
              <p:nvPr/>
            </p:nvCxnSpPr>
            <p:spPr>
              <a:xfrm>
                <a:off x="2979101" y="4101180"/>
                <a:ext cx="0" cy="5165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1848251-9E84-437A-A85F-58C83744B49F}"/>
                  </a:ext>
                </a:extLst>
              </p:cNvPr>
              <p:cNvCxnSpPr>
                <a:cxnSpLocks/>
              </p:cNvCxnSpPr>
              <p:nvPr/>
            </p:nvCxnSpPr>
            <p:spPr>
              <a:xfrm>
                <a:off x="2986721" y="4108800"/>
                <a:ext cx="0" cy="5089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6" name="TextBox 245">
            <a:extLst>
              <a:ext uri="{FF2B5EF4-FFF2-40B4-BE49-F238E27FC236}">
                <a16:creationId xmlns:a16="http://schemas.microsoft.com/office/drawing/2014/main" id="{2D329353-26CE-46D1-B3EB-B2BEE1F79536}"/>
              </a:ext>
            </a:extLst>
          </p:cNvPr>
          <p:cNvSpPr txBox="1"/>
          <p:nvPr/>
        </p:nvSpPr>
        <p:spPr>
          <a:xfrm>
            <a:off x="4250411" y="1973128"/>
            <a:ext cx="937260" cy="707886"/>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rPr>
              <a:t>Service Point</a:t>
            </a:r>
          </a:p>
        </p:txBody>
      </p:sp>
      <p:cxnSp>
        <p:nvCxnSpPr>
          <p:cNvPr id="248" name="Straight Arrow Connector 247">
            <a:extLst>
              <a:ext uri="{FF2B5EF4-FFF2-40B4-BE49-F238E27FC236}">
                <a16:creationId xmlns:a16="http://schemas.microsoft.com/office/drawing/2014/main" id="{9F13663C-FDC1-40FC-82F0-299EEA28137C}"/>
              </a:ext>
            </a:extLst>
          </p:cNvPr>
          <p:cNvCxnSpPr>
            <a:cxnSpLocks/>
          </p:cNvCxnSpPr>
          <p:nvPr/>
        </p:nvCxnSpPr>
        <p:spPr>
          <a:xfrm flipV="1">
            <a:off x="5150863" y="1890793"/>
            <a:ext cx="769490" cy="38532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B42273C-07EB-421E-9269-5FBC5E5B4725}"/>
              </a:ext>
            </a:extLst>
          </p:cNvPr>
          <p:cNvSpPr/>
          <p:nvPr/>
        </p:nvSpPr>
        <p:spPr>
          <a:xfrm>
            <a:off x="8198603" y="1137551"/>
            <a:ext cx="2882685" cy="1200329"/>
          </a:xfrm>
          <a:prstGeom prst="rect">
            <a:avLst/>
          </a:prstGeom>
        </p:spPr>
        <p:txBody>
          <a:bodyPr wrap="square">
            <a:spAutoFit/>
          </a:bodyPr>
          <a:lstStyle/>
          <a:p>
            <a:r>
              <a:rPr lang="en-US" dirty="0">
                <a:effectLst>
                  <a:outerShdw blurRad="38100" dist="38100" dir="2700000" algn="tl">
                    <a:srgbClr val="000000">
                      <a:alpha val="43137"/>
                    </a:srgbClr>
                  </a:outerShdw>
                </a:effectLst>
              </a:rPr>
              <a:t> “point of demarcation between where the serving utility ends and the premises wiring begins”</a:t>
            </a:r>
          </a:p>
        </p:txBody>
      </p:sp>
    </p:spTree>
    <p:custDataLst>
      <p:tags r:id="rId1"/>
    </p:custDataLst>
    <p:extLst>
      <p:ext uri="{BB962C8B-B14F-4D97-AF65-F5344CB8AC3E}">
        <p14:creationId xmlns:p14="http://schemas.microsoft.com/office/powerpoint/2010/main" val="6025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246"/>
                                        </p:tgtEl>
                                        <p:attrNameLst>
                                          <p:attrName>style.visibility</p:attrName>
                                        </p:attrNameLst>
                                      </p:cBhvr>
                                      <p:to>
                                        <p:strVal val="visible"/>
                                      </p:to>
                                    </p:set>
                                    <p:anim calcmode="lin" valueType="num">
                                      <p:cBhvr>
                                        <p:cTn id="13" dur="500" fill="hold"/>
                                        <p:tgtEl>
                                          <p:spTgt spid="246"/>
                                        </p:tgtEl>
                                        <p:attrNameLst>
                                          <p:attrName>ppt_w</p:attrName>
                                        </p:attrNameLst>
                                      </p:cBhvr>
                                      <p:tavLst>
                                        <p:tav tm="0">
                                          <p:val>
                                            <p:fltVal val="0"/>
                                          </p:val>
                                        </p:tav>
                                        <p:tav tm="100000">
                                          <p:val>
                                            <p:strVal val="#ppt_w"/>
                                          </p:val>
                                        </p:tav>
                                      </p:tavLst>
                                    </p:anim>
                                    <p:anim calcmode="lin" valueType="num">
                                      <p:cBhvr>
                                        <p:cTn id="14" dur="500" fill="hold"/>
                                        <p:tgtEl>
                                          <p:spTgt spid="246"/>
                                        </p:tgtEl>
                                        <p:attrNameLst>
                                          <p:attrName>ppt_h</p:attrName>
                                        </p:attrNameLst>
                                      </p:cBhvr>
                                      <p:tavLst>
                                        <p:tav tm="0">
                                          <p:val>
                                            <p:fltVal val="0"/>
                                          </p:val>
                                        </p:tav>
                                        <p:tav tm="100000">
                                          <p:val>
                                            <p:strVal val="#ppt_h"/>
                                          </p:val>
                                        </p:tav>
                                      </p:tavLst>
                                    </p:anim>
                                    <p:animEffect transition="in" filter="fade">
                                      <p:cBhvr>
                                        <p:cTn id="15" dur="500"/>
                                        <p:tgtEl>
                                          <p:spTgt spid="246"/>
                                        </p:tgtEl>
                                      </p:cBhvr>
                                    </p:animEffect>
                                  </p:childTnLst>
                                </p:cTn>
                              </p:par>
                            </p:childTnLst>
                          </p:cTn>
                        </p:par>
                        <p:par>
                          <p:cTn id="16" fill="hold">
                            <p:stCondLst>
                              <p:cond delay="3000"/>
                            </p:stCondLst>
                            <p:childTnLst>
                              <p:par>
                                <p:cTn id="17" presetID="53" presetClass="entr" presetSubtype="16" fill="hold" nodeType="afterEffect">
                                  <p:stCondLst>
                                    <p:cond delay="1000"/>
                                  </p:stCondLst>
                                  <p:childTnLst>
                                    <p:set>
                                      <p:cBhvr>
                                        <p:cTn id="18" dur="1" fill="hold">
                                          <p:stCondLst>
                                            <p:cond delay="0"/>
                                          </p:stCondLst>
                                        </p:cTn>
                                        <p:tgtEl>
                                          <p:spTgt spid="248"/>
                                        </p:tgtEl>
                                        <p:attrNameLst>
                                          <p:attrName>style.visibility</p:attrName>
                                        </p:attrNameLst>
                                      </p:cBhvr>
                                      <p:to>
                                        <p:strVal val="visible"/>
                                      </p:to>
                                    </p:set>
                                    <p:anim calcmode="lin" valueType="num">
                                      <p:cBhvr>
                                        <p:cTn id="19" dur="500" fill="hold"/>
                                        <p:tgtEl>
                                          <p:spTgt spid="248"/>
                                        </p:tgtEl>
                                        <p:attrNameLst>
                                          <p:attrName>ppt_w</p:attrName>
                                        </p:attrNameLst>
                                      </p:cBhvr>
                                      <p:tavLst>
                                        <p:tav tm="0">
                                          <p:val>
                                            <p:fltVal val="0"/>
                                          </p:val>
                                        </p:tav>
                                        <p:tav tm="100000">
                                          <p:val>
                                            <p:strVal val="#ppt_w"/>
                                          </p:val>
                                        </p:tav>
                                      </p:tavLst>
                                    </p:anim>
                                    <p:anim calcmode="lin" valueType="num">
                                      <p:cBhvr>
                                        <p:cTn id="20" dur="500" fill="hold"/>
                                        <p:tgtEl>
                                          <p:spTgt spid="248"/>
                                        </p:tgtEl>
                                        <p:attrNameLst>
                                          <p:attrName>ppt_h</p:attrName>
                                        </p:attrNameLst>
                                      </p:cBhvr>
                                      <p:tavLst>
                                        <p:tav tm="0">
                                          <p:val>
                                            <p:fltVal val="0"/>
                                          </p:val>
                                        </p:tav>
                                        <p:tav tm="100000">
                                          <p:val>
                                            <p:strVal val="#ppt_h"/>
                                          </p:val>
                                        </p:tav>
                                      </p:tavLst>
                                    </p:anim>
                                    <p:animEffect transition="in" filter="fade">
                                      <p:cBhvr>
                                        <p:cTn id="21" dur="500"/>
                                        <p:tgtEl>
                                          <p:spTgt spid="248"/>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70227" y="1385398"/>
            <a:ext cx="2029694" cy="923330"/>
          </a:xfrm>
          <a:prstGeom prst="rect">
            <a:avLst/>
          </a:prstGeom>
          <a:noFill/>
        </p:spPr>
        <p:txBody>
          <a:bodyPr wrap="square" rtlCol="0">
            <a:spAutoFit/>
          </a:bodyPr>
          <a:lstStyle/>
          <a:p>
            <a:r>
              <a:rPr lang="en-US" b="1" dirty="0"/>
              <a:t>Answer 4: </a:t>
            </a:r>
          </a:p>
          <a:p>
            <a:endParaRPr lang="en-US" b="1" dirty="0"/>
          </a:p>
          <a:p>
            <a:r>
              <a:rPr lang="en-US" b="1" dirty="0"/>
              <a:t>Illustration 3</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50389" y="741500"/>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543" name="Arc 542">
            <a:extLst>
              <a:ext uri="{FF2B5EF4-FFF2-40B4-BE49-F238E27FC236}">
                <a16:creationId xmlns:a16="http://schemas.microsoft.com/office/drawing/2014/main" id="{E0FE0C1C-BB70-4CB5-B782-9E078338E560}"/>
              </a:ext>
            </a:extLst>
          </p:cNvPr>
          <p:cNvSpPr/>
          <p:nvPr/>
        </p:nvSpPr>
        <p:spPr>
          <a:xfrm rot="10800000">
            <a:off x="4405153" y="3673080"/>
            <a:ext cx="1172579" cy="1867107"/>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4" name="Arc 543">
            <a:extLst>
              <a:ext uri="{FF2B5EF4-FFF2-40B4-BE49-F238E27FC236}">
                <a16:creationId xmlns:a16="http://schemas.microsoft.com/office/drawing/2014/main" id="{73A0654D-8335-4FE3-8129-A6AF42FF555F}"/>
              </a:ext>
            </a:extLst>
          </p:cNvPr>
          <p:cNvSpPr/>
          <p:nvPr/>
        </p:nvSpPr>
        <p:spPr>
          <a:xfrm rot="10800000" flipH="1">
            <a:off x="5260006" y="3675888"/>
            <a:ext cx="1172579" cy="1867107"/>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45" name="Straight Connector 544">
            <a:extLst>
              <a:ext uri="{FF2B5EF4-FFF2-40B4-BE49-F238E27FC236}">
                <a16:creationId xmlns:a16="http://schemas.microsoft.com/office/drawing/2014/main" id="{5C81E55E-2CCF-49C9-9E61-5CF16CB2098A}"/>
              </a:ext>
            </a:extLst>
          </p:cNvPr>
          <p:cNvCxnSpPr>
            <a:cxnSpLocks/>
            <a:stCxn id="543" idx="0"/>
          </p:cNvCxnSpPr>
          <p:nvPr/>
        </p:nvCxnSpPr>
        <p:spPr>
          <a:xfrm>
            <a:off x="4991442" y="5540187"/>
            <a:ext cx="956449" cy="0"/>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6" name="Rectangle 545">
            <a:extLst>
              <a:ext uri="{FF2B5EF4-FFF2-40B4-BE49-F238E27FC236}">
                <a16:creationId xmlns:a16="http://schemas.microsoft.com/office/drawing/2014/main" id="{1398D56A-8C3E-4B66-883D-781019E32E16}"/>
              </a:ext>
            </a:extLst>
          </p:cNvPr>
          <p:cNvSpPr/>
          <p:nvPr/>
        </p:nvSpPr>
        <p:spPr>
          <a:xfrm>
            <a:off x="4798899" y="87954"/>
            <a:ext cx="7080025" cy="247188"/>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7" name="Rectangle 546">
            <a:extLst>
              <a:ext uri="{FF2B5EF4-FFF2-40B4-BE49-F238E27FC236}">
                <a16:creationId xmlns:a16="http://schemas.microsoft.com/office/drawing/2014/main" id="{D18527C1-4454-4948-9918-B2C7F2A5993C}"/>
              </a:ext>
            </a:extLst>
          </p:cNvPr>
          <p:cNvSpPr/>
          <p:nvPr/>
        </p:nvSpPr>
        <p:spPr>
          <a:xfrm>
            <a:off x="5102607" y="339969"/>
            <a:ext cx="6623228" cy="41663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8" name="Straight Connector 547">
            <a:extLst>
              <a:ext uri="{FF2B5EF4-FFF2-40B4-BE49-F238E27FC236}">
                <a16:creationId xmlns:a16="http://schemas.microsoft.com/office/drawing/2014/main" id="{838C2855-D38D-4B63-B216-8573B28747B4}"/>
              </a:ext>
            </a:extLst>
          </p:cNvPr>
          <p:cNvCxnSpPr>
            <a:cxnSpLocks/>
          </p:cNvCxnSpPr>
          <p:nvPr/>
        </p:nvCxnSpPr>
        <p:spPr>
          <a:xfrm flipV="1">
            <a:off x="6440750" y="2560584"/>
            <a:ext cx="0" cy="202240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9" name="Rectangle 548">
            <a:extLst>
              <a:ext uri="{FF2B5EF4-FFF2-40B4-BE49-F238E27FC236}">
                <a16:creationId xmlns:a16="http://schemas.microsoft.com/office/drawing/2014/main" id="{FB1422CA-D009-47CF-BA32-4726F73008ED}"/>
              </a:ext>
            </a:extLst>
          </p:cNvPr>
          <p:cNvSpPr/>
          <p:nvPr/>
        </p:nvSpPr>
        <p:spPr>
          <a:xfrm>
            <a:off x="2657085" y="3524403"/>
            <a:ext cx="2102455" cy="992466"/>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0" name="Group 549">
            <a:extLst>
              <a:ext uri="{FF2B5EF4-FFF2-40B4-BE49-F238E27FC236}">
                <a16:creationId xmlns:a16="http://schemas.microsoft.com/office/drawing/2014/main" id="{5C6A192D-8707-4F82-B121-78B8044FB8F0}"/>
              </a:ext>
            </a:extLst>
          </p:cNvPr>
          <p:cNvGrpSpPr/>
          <p:nvPr/>
        </p:nvGrpSpPr>
        <p:grpSpPr>
          <a:xfrm>
            <a:off x="2637952" y="2547579"/>
            <a:ext cx="2129155" cy="980235"/>
            <a:chOff x="5940911" y="1683758"/>
            <a:chExt cx="1855694" cy="1506070"/>
          </a:xfrm>
        </p:grpSpPr>
        <p:sp>
          <p:nvSpPr>
            <p:cNvPr id="789" name="TextBox 788">
              <a:extLst>
                <a:ext uri="{FF2B5EF4-FFF2-40B4-BE49-F238E27FC236}">
                  <a16:creationId xmlns:a16="http://schemas.microsoft.com/office/drawing/2014/main" id="{B9CF1482-4553-484E-91D6-7D56D32753BD}"/>
                </a:ext>
              </a:extLst>
            </p:cNvPr>
            <p:cNvSpPr txBox="1"/>
            <p:nvPr/>
          </p:nvSpPr>
          <p:spPr>
            <a:xfrm>
              <a:off x="6091518" y="2084294"/>
              <a:ext cx="847164" cy="400110"/>
            </a:xfrm>
            <a:prstGeom prst="rect">
              <a:avLst/>
            </a:prstGeom>
            <a:solidFill>
              <a:schemeClr val="bg1"/>
            </a:solidFill>
          </p:spPr>
          <p:txBody>
            <a:bodyPr wrap="square" rtlCol="0">
              <a:spAutoFit/>
            </a:bodyPr>
            <a:lstStyle/>
            <a:p>
              <a:r>
                <a:rPr lang="en-US" sz="1000" dirty="0"/>
                <a:t>Utility Transformer</a:t>
              </a:r>
            </a:p>
          </p:txBody>
        </p:sp>
        <p:sp>
          <p:nvSpPr>
            <p:cNvPr id="790" name="Rectangle 789">
              <a:extLst>
                <a:ext uri="{FF2B5EF4-FFF2-40B4-BE49-F238E27FC236}">
                  <a16:creationId xmlns:a16="http://schemas.microsoft.com/office/drawing/2014/main" id="{9AA5A5F7-9334-4047-893F-050E16BC97D1}"/>
                </a:ext>
              </a:extLst>
            </p:cNvPr>
            <p:cNvSpPr/>
            <p:nvPr/>
          </p:nvSpPr>
          <p:spPr>
            <a:xfrm>
              <a:off x="5940911" y="1683758"/>
              <a:ext cx="1855694" cy="150607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1" name="Freeform: Shape 550">
            <a:extLst>
              <a:ext uri="{FF2B5EF4-FFF2-40B4-BE49-F238E27FC236}">
                <a16:creationId xmlns:a16="http://schemas.microsoft.com/office/drawing/2014/main" id="{86A17743-561B-4B09-95DD-C9C2431EA793}"/>
              </a:ext>
            </a:extLst>
          </p:cNvPr>
          <p:cNvSpPr/>
          <p:nvPr/>
        </p:nvSpPr>
        <p:spPr>
          <a:xfrm rot="10800000">
            <a:off x="4063668" y="4064414"/>
            <a:ext cx="381932" cy="498584"/>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2" name="Group 551">
            <a:extLst>
              <a:ext uri="{FF2B5EF4-FFF2-40B4-BE49-F238E27FC236}">
                <a16:creationId xmlns:a16="http://schemas.microsoft.com/office/drawing/2014/main" id="{A7C080AB-A048-436A-9F3B-9DB5B320D77D}"/>
              </a:ext>
            </a:extLst>
          </p:cNvPr>
          <p:cNvGrpSpPr/>
          <p:nvPr/>
        </p:nvGrpSpPr>
        <p:grpSpPr>
          <a:xfrm>
            <a:off x="3920448" y="3813088"/>
            <a:ext cx="738177" cy="360607"/>
            <a:chOff x="5411756" y="690265"/>
            <a:chExt cx="643368" cy="303863"/>
          </a:xfrm>
        </p:grpSpPr>
        <p:sp>
          <p:nvSpPr>
            <p:cNvPr id="761" name="Rectangle 760">
              <a:extLst>
                <a:ext uri="{FF2B5EF4-FFF2-40B4-BE49-F238E27FC236}">
                  <a16:creationId xmlns:a16="http://schemas.microsoft.com/office/drawing/2014/main" id="{5B54DB03-9FCC-47A7-9E49-1EFC90317E5E}"/>
                </a:ext>
              </a:extLst>
            </p:cNvPr>
            <p:cNvSpPr/>
            <p:nvPr/>
          </p:nvSpPr>
          <p:spPr>
            <a:xfrm>
              <a:off x="5411756" y="792389"/>
              <a:ext cx="643368" cy="1095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2" name="Group 761">
              <a:extLst>
                <a:ext uri="{FF2B5EF4-FFF2-40B4-BE49-F238E27FC236}">
                  <a16:creationId xmlns:a16="http://schemas.microsoft.com/office/drawing/2014/main" id="{02F85E09-96B6-4039-ACEC-48351CD05E44}"/>
                </a:ext>
              </a:extLst>
            </p:cNvPr>
            <p:cNvGrpSpPr/>
            <p:nvPr/>
          </p:nvGrpSpPr>
          <p:grpSpPr>
            <a:xfrm>
              <a:off x="5894780" y="693376"/>
              <a:ext cx="96289" cy="300752"/>
              <a:chOff x="5894780" y="693376"/>
              <a:chExt cx="96289" cy="300752"/>
            </a:xfrm>
          </p:grpSpPr>
          <p:grpSp>
            <p:nvGrpSpPr>
              <p:cNvPr id="781" name="Group 780">
                <a:extLst>
                  <a:ext uri="{FF2B5EF4-FFF2-40B4-BE49-F238E27FC236}">
                    <a16:creationId xmlns:a16="http://schemas.microsoft.com/office/drawing/2014/main" id="{68013679-E7A4-4085-9175-58660CAE789E}"/>
                  </a:ext>
                </a:extLst>
              </p:cNvPr>
              <p:cNvGrpSpPr/>
              <p:nvPr/>
            </p:nvGrpSpPr>
            <p:grpSpPr>
              <a:xfrm>
                <a:off x="5894780" y="693376"/>
                <a:ext cx="96289" cy="300752"/>
                <a:chOff x="5894780" y="693376"/>
                <a:chExt cx="96289" cy="300752"/>
              </a:xfrm>
            </p:grpSpPr>
            <p:sp>
              <p:nvSpPr>
                <p:cNvPr id="784" name="Rectangle 783">
                  <a:extLst>
                    <a:ext uri="{FF2B5EF4-FFF2-40B4-BE49-F238E27FC236}">
                      <a16:creationId xmlns:a16="http://schemas.microsoft.com/office/drawing/2014/main" id="{0F000AFB-1F79-47B6-898E-59FABDA74152}"/>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5" name="Rectangle 784">
                  <a:extLst>
                    <a:ext uri="{FF2B5EF4-FFF2-40B4-BE49-F238E27FC236}">
                      <a16:creationId xmlns:a16="http://schemas.microsoft.com/office/drawing/2014/main" id="{588980B3-44A3-401A-A856-3075544BCBD9}"/>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6" name="Oval 785">
                  <a:extLst>
                    <a:ext uri="{FF2B5EF4-FFF2-40B4-BE49-F238E27FC236}">
                      <a16:creationId xmlns:a16="http://schemas.microsoft.com/office/drawing/2014/main" id="{0032A7D8-79AE-4D7F-99D8-5AACAA68705D}"/>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7" name="Rectangle 786">
                  <a:extLst>
                    <a:ext uri="{FF2B5EF4-FFF2-40B4-BE49-F238E27FC236}">
                      <a16:creationId xmlns:a16="http://schemas.microsoft.com/office/drawing/2014/main" id="{B9E23804-D0CD-4630-90B3-478FB4CFFC3B}"/>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 name="Oval 787">
                  <a:extLst>
                    <a:ext uri="{FF2B5EF4-FFF2-40B4-BE49-F238E27FC236}">
                      <a16:creationId xmlns:a16="http://schemas.microsoft.com/office/drawing/2014/main" id="{08C4BADF-D873-49C9-859B-6385CF7B9ED1}"/>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2" name="Oval 781">
                <a:extLst>
                  <a:ext uri="{FF2B5EF4-FFF2-40B4-BE49-F238E27FC236}">
                    <a16:creationId xmlns:a16="http://schemas.microsoft.com/office/drawing/2014/main" id="{40DA11CC-15F5-4467-9283-4859026964BC}"/>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3" name="Oval 782">
                <a:extLst>
                  <a:ext uri="{FF2B5EF4-FFF2-40B4-BE49-F238E27FC236}">
                    <a16:creationId xmlns:a16="http://schemas.microsoft.com/office/drawing/2014/main" id="{36CE8055-8913-4469-992B-C9CE053D09A2}"/>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3" name="Group 762">
              <a:extLst>
                <a:ext uri="{FF2B5EF4-FFF2-40B4-BE49-F238E27FC236}">
                  <a16:creationId xmlns:a16="http://schemas.microsoft.com/office/drawing/2014/main" id="{80925E8A-F8F6-4791-B203-9BEA4E8EB49A}"/>
                </a:ext>
              </a:extLst>
            </p:cNvPr>
            <p:cNvGrpSpPr/>
            <p:nvPr/>
          </p:nvGrpSpPr>
          <p:grpSpPr>
            <a:xfrm>
              <a:off x="5667735" y="690265"/>
              <a:ext cx="96289" cy="300752"/>
              <a:chOff x="5894780" y="693376"/>
              <a:chExt cx="96289" cy="300752"/>
            </a:xfrm>
          </p:grpSpPr>
          <p:grpSp>
            <p:nvGrpSpPr>
              <p:cNvPr id="773" name="Group 772">
                <a:extLst>
                  <a:ext uri="{FF2B5EF4-FFF2-40B4-BE49-F238E27FC236}">
                    <a16:creationId xmlns:a16="http://schemas.microsoft.com/office/drawing/2014/main" id="{EB67BB18-53DB-4E4C-8BC5-4ED2A351A4B0}"/>
                  </a:ext>
                </a:extLst>
              </p:cNvPr>
              <p:cNvGrpSpPr/>
              <p:nvPr/>
            </p:nvGrpSpPr>
            <p:grpSpPr>
              <a:xfrm>
                <a:off x="5894780" y="693376"/>
                <a:ext cx="96289" cy="300752"/>
                <a:chOff x="5894780" y="693376"/>
                <a:chExt cx="96289" cy="300752"/>
              </a:xfrm>
            </p:grpSpPr>
            <p:sp>
              <p:nvSpPr>
                <p:cNvPr id="776" name="Rectangle 775">
                  <a:extLst>
                    <a:ext uri="{FF2B5EF4-FFF2-40B4-BE49-F238E27FC236}">
                      <a16:creationId xmlns:a16="http://schemas.microsoft.com/office/drawing/2014/main" id="{DC56B0C6-696E-448A-9221-EC9FB6D09447}"/>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7" name="Rectangle 776">
                  <a:extLst>
                    <a:ext uri="{FF2B5EF4-FFF2-40B4-BE49-F238E27FC236}">
                      <a16:creationId xmlns:a16="http://schemas.microsoft.com/office/drawing/2014/main" id="{97F31C0B-40EF-47A7-B842-9BA067470957}"/>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Oval 777">
                  <a:extLst>
                    <a:ext uri="{FF2B5EF4-FFF2-40B4-BE49-F238E27FC236}">
                      <a16:creationId xmlns:a16="http://schemas.microsoft.com/office/drawing/2014/main" id="{DF0C91D3-3E8E-48DB-A274-03568A2B5C7D}"/>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Rectangle 778">
                  <a:extLst>
                    <a:ext uri="{FF2B5EF4-FFF2-40B4-BE49-F238E27FC236}">
                      <a16:creationId xmlns:a16="http://schemas.microsoft.com/office/drawing/2014/main" id="{D9950121-E1DB-4D50-8E04-CBA53C7CB801}"/>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Oval 779">
                  <a:extLst>
                    <a:ext uri="{FF2B5EF4-FFF2-40B4-BE49-F238E27FC236}">
                      <a16:creationId xmlns:a16="http://schemas.microsoft.com/office/drawing/2014/main" id="{127308FD-CEF7-472F-8F23-302858FA5C85}"/>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4" name="Oval 773">
                <a:extLst>
                  <a:ext uri="{FF2B5EF4-FFF2-40B4-BE49-F238E27FC236}">
                    <a16:creationId xmlns:a16="http://schemas.microsoft.com/office/drawing/2014/main" id="{47D201A0-924A-49A0-A6A9-18A475CC16BE}"/>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5" name="Oval 774">
                <a:extLst>
                  <a:ext uri="{FF2B5EF4-FFF2-40B4-BE49-F238E27FC236}">
                    <a16:creationId xmlns:a16="http://schemas.microsoft.com/office/drawing/2014/main" id="{7252FC6E-8035-4FB6-A394-2518A5B3A9D1}"/>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4" name="Group 763">
              <a:extLst>
                <a:ext uri="{FF2B5EF4-FFF2-40B4-BE49-F238E27FC236}">
                  <a16:creationId xmlns:a16="http://schemas.microsoft.com/office/drawing/2014/main" id="{86C6B5EC-16E1-4964-A280-456ECFEE26BD}"/>
                </a:ext>
              </a:extLst>
            </p:cNvPr>
            <p:cNvGrpSpPr/>
            <p:nvPr/>
          </p:nvGrpSpPr>
          <p:grpSpPr>
            <a:xfrm>
              <a:off x="5462462" y="690265"/>
              <a:ext cx="96289" cy="300752"/>
              <a:chOff x="5894780" y="693376"/>
              <a:chExt cx="96289" cy="300752"/>
            </a:xfrm>
          </p:grpSpPr>
          <p:grpSp>
            <p:nvGrpSpPr>
              <p:cNvPr id="765" name="Group 764">
                <a:extLst>
                  <a:ext uri="{FF2B5EF4-FFF2-40B4-BE49-F238E27FC236}">
                    <a16:creationId xmlns:a16="http://schemas.microsoft.com/office/drawing/2014/main" id="{26F27D73-C9F6-47D3-805F-924164AD1D65}"/>
                  </a:ext>
                </a:extLst>
              </p:cNvPr>
              <p:cNvGrpSpPr/>
              <p:nvPr/>
            </p:nvGrpSpPr>
            <p:grpSpPr>
              <a:xfrm>
                <a:off x="5894780" y="693376"/>
                <a:ext cx="96289" cy="300752"/>
                <a:chOff x="5894780" y="693376"/>
                <a:chExt cx="96289" cy="300752"/>
              </a:xfrm>
            </p:grpSpPr>
            <p:sp>
              <p:nvSpPr>
                <p:cNvPr id="768" name="Rectangle 767">
                  <a:extLst>
                    <a:ext uri="{FF2B5EF4-FFF2-40B4-BE49-F238E27FC236}">
                      <a16:creationId xmlns:a16="http://schemas.microsoft.com/office/drawing/2014/main" id="{CAB75F02-DA34-4190-A8AD-5DC1E3DFA30A}"/>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9" name="Rectangle 768">
                  <a:extLst>
                    <a:ext uri="{FF2B5EF4-FFF2-40B4-BE49-F238E27FC236}">
                      <a16:creationId xmlns:a16="http://schemas.microsoft.com/office/drawing/2014/main" id="{D3A445CB-3A2D-48ED-8F2E-DEE82FB47FAA}"/>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0" name="Oval 769">
                  <a:extLst>
                    <a:ext uri="{FF2B5EF4-FFF2-40B4-BE49-F238E27FC236}">
                      <a16:creationId xmlns:a16="http://schemas.microsoft.com/office/drawing/2014/main" id="{3F49EE18-0748-4654-B117-53847F9FD98B}"/>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1" name="Rectangle 770">
                  <a:extLst>
                    <a:ext uri="{FF2B5EF4-FFF2-40B4-BE49-F238E27FC236}">
                      <a16:creationId xmlns:a16="http://schemas.microsoft.com/office/drawing/2014/main" id="{000AF241-25BE-4326-8398-6304618592CD}"/>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2" name="Oval 771">
                  <a:extLst>
                    <a:ext uri="{FF2B5EF4-FFF2-40B4-BE49-F238E27FC236}">
                      <a16:creationId xmlns:a16="http://schemas.microsoft.com/office/drawing/2014/main" id="{D52C7B40-3AF6-47F6-915F-19AB62A2DB82}"/>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6" name="Oval 765">
                <a:extLst>
                  <a:ext uri="{FF2B5EF4-FFF2-40B4-BE49-F238E27FC236}">
                    <a16:creationId xmlns:a16="http://schemas.microsoft.com/office/drawing/2014/main" id="{DB3E08AB-9860-4790-9588-9381AA2030B2}"/>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7" name="Oval 766">
                <a:extLst>
                  <a:ext uri="{FF2B5EF4-FFF2-40B4-BE49-F238E27FC236}">
                    <a16:creationId xmlns:a16="http://schemas.microsoft.com/office/drawing/2014/main" id="{5231248D-25B4-4F3F-B36D-B656561C9232}"/>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53" name="Group 552">
            <a:extLst>
              <a:ext uri="{FF2B5EF4-FFF2-40B4-BE49-F238E27FC236}">
                <a16:creationId xmlns:a16="http://schemas.microsoft.com/office/drawing/2014/main" id="{EFBBEAF4-9107-4055-B2AD-152C66E88431}"/>
              </a:ext>
            </a:extLst>
          </p:cNvPr>
          <p:cNvGrpSpPr/>
          <p:nvPr/>
        </p:nvGrpSpPr>
        <p:grpSpPr>
          <a:xfrm>
            <a:off x="3268852" y="3832641"/>
            <a:ext cx="515483" cy="360607"/>
            <a:chOff x="5832389" y="1188654"/>
            <a:chExt cx="449276" cy="303863"/>
          </a:xfrm>
        </p:grpSpPr>
        <p:sp>
          <p:nvSpPr>
            <p:cNvPr id="742" name="Rectangle 741">
              <a:extLst>
                <a:ext uri="{FF2B5EF4-FFF2-40B4-BE49-F238E27FC236}">
                  <a16:creationId xmlns:a16="http://schemas.microsoft.com/office/drawing/2014/main" id="{B1D0DEF6-8D21-437A-80C0-D71EDC76B1FE}"/>
                </a:ext>
              </a:extLst>
            </p:cNvPr>
            <p:cNvSpPr/>
            <p:nvPr/>
          </p:nvSpPr>
          <p:spPr>
            <a:xfrm>
              <a:off x="5832389" y="1290778"/>
              <a:ext cx="449276" cy="9317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3" name="Group 742">
              <a:extLst>
                <a:ext uri="{FF2B5EF4-FFF2-40B4-BE49-F238E27FC236}">
                  <a16:creationId xmlns:a16="http://schemas.microsoft.com/office/drawing/2014/main" id="{75289C79-1BE9-4CDE-B065-F004B4D195C3}"/>
                </a:ext>
              </a:extLst>
            </p:cNvPr>
            <p:cNvGrpSpPr/>
            <p:nvPr/>
          </p:nvGrpSpPr>
          <p:grpSpPr>
            <a:xfrm>
              <a:off x="6121321" y="1191765"/>
              <a:ext cx="96289" cy="300752"/>
              <a:chOff x="5894780" y="693376"/>
              <a:chExt cx="96289" cy="300752"/>
            </a:xfrm>
          </p:grpSpPr>
          <p:grpSp>
            <p:nvGrpSpPr>
              <p:cNvPr id="753" name="Group 752">
                <a:extLst>
                  <a:ext uri="{FF2B5EF4-FFF2-40B4-BE49-F238E27FC236}">
                    <a16:creationId xmlns:a16="http://schemas.microsoft.com/office/drawing/2014/main" id="{5A034FF1-A0A4-4C49-8B4C-BF45266F4F06}"/>
                  </a:ext>
                </a:extLst>
              </p:cNvPr>
              <p:cNvGrpSpPr/>
              <p:nvPr/>
            </p:nvGrpSpPr>
            <p:grpSpPr>
              <a:xfrm>
                <a:off x="5894780" y="693376"/>
                <a:ext cx="96289" cy="300752"/>
                <a:chOff x="5894780" y="693376"/>
                <a:chExt cx="96289" cy="300752"/>
              </a:xfrm>
            </p:grpSpPr>
            <p:sp>
              <p:nvSpPr>
                <p:cNvPr id="756" name="Rectangle 755">
                  <a:extLst>
                    <a:ext uri="{FF2B5EF4-FFF2-40B4-BE49-F238E27FC236}">
                      <a16:creationId xmlns:a16="http://schemas.microsoft.com/office/drawing/2014/main" id="{9B8B2E4D-9FA9-4B10-AA70-23CCAB645AEB}"/>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Rectangle 756">
                  <a:extLst>
                    <a:ext uri="{FF2B5EF4-FFF2-40B4-BE49-F238E27FC236}">
                      <a16:creationId xmlns:a16="http://schemas.microsoft.com/office/drawing/2014/main" id="{6DEF1CF9-112E-4E29-B4E0-87B0153C4DDC}"/>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Oval 757">
                  <a:extLst>
                    <a:ext uri="{FF2B5EF4-FFF2-40B4-BE49-F238E27FC236}">
                      <a16:creationId xmlns:a16="http://schemas.microsoft.com/office/drawing/2014/main" id="{ACE73452-680F-4500-84F7-DE1EA7CF147D}"/>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Rectangle 758">
                  <a:extLst>
                    <a:ext uri="{FF2B5EF4-FFF2-40B4-BE49-F238E27FC236}">
                      <a16:creationId xmlns:a16="http://schemas.microsoft.com/office/drawing/2014/main" id="{F57D846F-89B6-498F-A6E6-227EDB82BCA9}"/>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Oval 759">
                  <a:extLst>
                    <a:ext uri="{FF2B5EF4-FFF2-40B4-BE49-F238E27FC236}">
                      <a16:creationId xmlns:a16="http://schemas.microsoft.com/office/drawing/2014/main" id="{DB9640ED-50DD-4D46-965B-3EEA0D339FE6}"/>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4" name="Oval 753">
                <a:extLst>
                  <a:ext uri="{FF2B5EF4-FFF2-40B4-BE49-F238E27FC236}">
                    <a16:creationId xmlns:a16="http://schemas.microsoft.com/office/drawing/2014/main" id="{E06C7960-9305-4FF1-9805-A8E39B422498}"/>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Oval 754">
                <a:extLst>
                  <a:ext uri="{FF2B5EF4-FFF2-40B4-BE49-F238E27FC236}">
                    <a16:creationId xmlns:a16="http://schemas.microsoft.com/office/drawing/2014/main" id="{AD968D9B-7E8F-4147-8496-329590E96366}"/>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4" name="Group 743">
              <a:extLst>
                <a:ext uri="{FF2B5EF4-FFF2-40B4-BE49-F238E27FC236}">
                  <a16:creationId xmlns:a16="http://schemas.microsoft.com/office/drawing/2014/main" id="{ADC4B5A1-0338-44FC-A649-92AD50BA76BC}"/>
                </a:ext>
              </a:extLst>
            </p:cNvPr>
            <p:cNvGrpSpPr/>
            <p:nvPr/>
          </p:nvGrpSpPr>
          <p:grpSpPr>
            <a:xfrm>
              <a:off x="5894276" y="1188654"/>
              <a:ext cx="96289" cy="300752"/>
              <a:chOff x="5894780" y="693376"/>
              <a:chExt cx="96289" cy="300752"/>
            </a:xfrm>
          </p:grpSpPr>
          <p:grpSp>
            <p:nvGrpSpPr>
              <p:cNvPr id="745" name="Group 744">
                <a:extLst>
                  <a:ext uri="{FF2B5EF4-FFF2-40B4-BE49-F238E27FC236}">
                    <a16:creationId xmlns:a16="http://schemas.microsoft.com/office/drawing/2014/main" id="{784E6B61-0094-4546-B3CA-11B5FC15B4D0}"/>
                  </a:ext>
                </a:extLst>
              </p:cNvPr>
              <p:cNvGrpSpPr/>
              <p:nvPr/>
            </p:nvGrpSpPr>
            <p:grpSpPr>
              <a:xfrm>
                <a:off x="5894780" y="693376"/>
                <a:ext cx="96289" cy="300752"/>
                <a:chOff x="5894780" y="693376"/>
                <a:chExt cx="96289" cy="300752"/>
              </a:xfrm>
            </p:grpSpPr>
            <p:sp>
              <p:nvSpPr>
                <p:cNvPr id="748" name="Rectangle 747">
                  <a:extLst>
                    <a:ext uri="{FF2B5EF4-FFF2-40B4-BE49-F238E27FC236}">
                      <a16:creationId xmlns:a16="http://schemas.microsoft.com/office/drawing/2014/main" id="{45BD8E75-8FB7-4011-BAE1-8D7525BC9CAD}"/>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Rectangle 748">
                  <a:extLst>
                    <a:ext uri="{FF2B5EF4-FFF2-40B4-BE49-F238E27FC236}">
                      <a16:creationId xmlns:a16="http://schemas.microsoft.com/office/drawing/2014/main" id="{5194FAFB-3694-4540-B116-891E8D99E199}"/>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Oval 749">
                  <a:extLst>
                    <a:ext uri="{FF2B5EF4-FFF2-40B4-BE49-F238E27FC236}">
                      <a16:creationId xmlns:a16="http://schemas.microsoft.com/office/drawing/2014/main" id="{2BE712CE-2DB2-45D6-871E-D138DB2CF4B3}"/>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Rectangle 750">
                  <a:extLst>
                    <a:ext uri="{FF2B5EF4-FFF2-40B4-BE49-F238E27FC236}">
                      <a16:creationId xmlns:a16="http://schemas.microsoft.com/office/drawing/2014/main" id="{86E72E86-9EBC-403C-BC80-E084DBA0DB02}"/>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Oval 751">
                  <a:extLst>
                    <a:ext uri="{FF2B5EF4-FFF2-40B4-BE49-F238E27FC236}">
                      <a16:creationId xmlns:a16="http://schemas.microsoft.com/office/drawing/2014/main" id="{D919DC60-DD12-4513-9832-4A7952D65004}"/>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6" name="Oval 745">
                <a:extLst>
                  <a:ext uri="{FF2B5EF4-FFF2-40B4-BE49-F238E27FC236}">
                    <a16:creationId xmlns:a16="http://schemas.microsoft.com/office/drawing/2014/main" id="{70910752-3D38-4565-9412-11CCDC8E7843}"/>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 name="Oval 746">
                <a:extLst>
                  <a:ext uri="{FF2B5EF4-FFF2-40B4-BE49-F238E27FC236}">
                    <a16:creationId xmlns:a16="http://schemas.microsoft.com/office/drawing/2014/main" id="{B639DBF0-1198-49D5-8D5B-AA5559184DB1}"/>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54" name="Rectangle 553">
            <a:extLst>
              <a:ext uri="{FF2B5EF4-FFF2-40B4-BE49-F238E27FC236}">
                <a16:creationId xmlns:a16="http://schemas.microsoft.com/office/drawing/2014/main" id="{4E26D3A5-F137-4A0F-8843-2B98A75BE9DD}"/>
              </a:ext>
            </a:extLst>
          </p:cNvPr>
          <p:cNvSpPr/>
          <p:nvPr/>
        </p:nvSpPr>
        <p:spPr>
          <a:xfrm>
            <a:off x="2306853" y="4497586"/>
            <a:ext cx="9566899" cy="181990"/>
          </a:xfrm>
          <a:prstGeom prst="rect">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5" name="Freeform: Shape 554">
            <a:extLst>
              <a:ext uri="{FF2B5EF4-FFF2-40B4-BE49-F238E27FC236}">
                <a16:creationId xmlns:a16="http://schemas.microsoft.com/office/drawing/2014/main" id="{C38B8953-A0C2-4E98-AE30-B65FB0688235}"/>
              </a:ext>
            </a:extLst>
          </p:cNvPr>
          <p:cNvSpPr/>
          <p:nvPr/>
        </p:nvSpPr>
        <p:spPr>
          <a:xfrm rot="10800000">
            <a:off x="4275110" y="4191341"/>
            <a:ext cx="113777" cy="327664"/>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6" name="Group 555">
            <a:extLst>
              <a:ext uri="{FF2B5EF4-FFF2-40B4-BE49-F238E27FC236}">
                <a16:creationId xmlns:a16="http://schemas.microsoft.com/office/drawing/2014/main" id="{1FF599E3-4550-4852-8DAD-22FF3414B308}"/>
              </a:ext>
            </a:extLst>
          </p:cNvPr>
          <p:cNvGrpSpPr/>
          <p:nvPr/>
        </p:nvGrpSpPr>
        <p:grpSpPr>
          <a:xfrm>
            <a:off x="3680004" y="4225722"/>
            <a:ext cx="779774" cy="278621"/>
            <a:chOff x="5944131" y="1894680"/>
            <a:chExt cx="769832" cy="328788"/>
          </a:xfrm>
        </p:grpSpPr>
        <p:sp>
          <p:nvSpPr>
            <p:cNvPr id="740" name="Freeform: Shape 739">
              <a:extLst>
                <a:ext uri="{FF2B5EF4-FFF2-40B4-BE49-F238E27FC236}">
                  <a16:creationId xmlns:a16="http://schemas.microsoft.com/office/drawing/2014/main" id="{356EC31B-663E-4CBD-AD40-178852498D89}"/>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1" name="Freeform: Shape 740">
              <a:extLst>
                <a:ext uri="{FF2B5EF4-FFF2-40B4-BE49-F238E27FC236}">
                  <a16:creationId xmlns:a16="http://schemas.microsoft.com/office/drawing/2014/main" id="{8CF25676-0F40-4791-ABDE-DA2B36BFF520}"/>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7" name="Rectangle: Rounded Corners 556">
            <a:extLst>
              <a:ext uri="{FF2B5EF4-FFF2-40B4-BE49-F238E27FC236}">
                <a16:creationId xmlns:a16="http://schemas.microsoft.com/office/drawing/2014/main" id="{14BC960C-4BD5-4591-B12C-E04CD2B41238}"/>
              </a:ext>
            </a:extLst>
          </p:cNvPr>
          <p:cNvSpPr/>
          <p:nvPr/>
        </p:nvSpPr>
        <p:spPr>
          <a:xfrm>
            <a:off x="4232466" y="4433975"/>
            <a:ext cx="319307" cy="70771"/>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8" name="Group 557">
            <a:extLst>
              <a:ext uri="{FF2B5EF4-FFF2-40B4-BE49-F238E27FC236}">
                <a16:creationId xmlns:a16="http://schemas.microsoft.com/office/drawing/2014/main" id="{36B6200E-D9E7-4C74-B257-EC924AA3F783}"/>
              </a:ext>
            </a:extLst>
          </p:cNvPr>
          <p:cNvGrpSpPr/>
          <p:nvPr/>
        </p:nvGrpSpPr>
        <p:grpSpPr>
          <a:xfrm>
            <a:off x="3183787" y="4193949"/>
            <a:ext cx="411153" cy="936068"/>
            <a:chOff x="5511114" y="3890319"/>
            <a:chExt cx="358346" cy="788772"/>
          </a:xfrm>
        </p:grpSpPr>
        <p:grpSp>
          <p:nvGrpSpPr>
            <p:cNvPr id="735" name="Group 734">
              <a:extLst>
                <a:ext uri="{FF2B5EF4-FFF2-40B4-BE49-F238E27FC236}">
                  <a16:creationId xmlns:a16="http://schemas.microsoft.com/office/drawing/2014/main" id="{94A336CC-8E1F-476C-A6CD-901166BA1B75}"/>
                </a:ext>
              </a:extLst>
            </p:cNvPr>
            <p:cNvGrpSpPr/>
            <p:nvPr/>
          </p:nvGrpSpPr>
          <p:grpSpPr>
            <a:xfrm>
              <a:off x="5511114" y="4559643"/>
              <a:ext cx="358346" cy="119448"/>
              <a:chOff x="5338119" y="1519881"/>
              <a:chExt cx="358346" cy="119448"/>
            </a:xfrm>
          </p:grpSpPr>
          <p:cxnSp>
            <p:nvCxnSpPr>
              <p:cNvPr id="737" name="Straight Connector 736">
                <a:extLst>
                  <a:ext uri="{FF2B5EF4-FFF2-40B4-BE49-F238E27FC236}">
                    <a16:creationId xmlns:a16="http://schemas.microsoft.com/office/drawing/2014/main" id="{0AE26BD2-7304-441C-A943-34B66DB078E0}"/>
                  </a:ext>
                </a:extLst>
              </p:cNvPr>
              <p:cNvCxnSpPr/>
              <p:nvPr/>
            </p:nvCxnSpPr>
            <p:spPr>
              <a:xfrm>
                <a:off x="5338119" y="1519881"/>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7E2EF8DF-CCCE-4BFF-ADDE-C6F1B8ECDD3D}"/>
                  </a:ext>
                </a:extLst>
              </p:cNvPr>
              <p:cNvCxnSpPr/>
              <p:nvPr/>
            </p:nvCxnSpPr>
            <p:spPr>
              <a:xfrm>
                <a:off x="5370988" y="1585784"/>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CD5EC98A-21BF-4060-93F5-97DC70183889}"/>
                  </a:ext>
                </a:extLst>
              </p:cNvPr>
              <p:cNvCxnSpPr>
                <a:cxnSpLocks/>
              </p:cNvCxnSpPr>
              <p:nvPr/>
            </p:nvCxnSpPr>
            <p:spPr>
              <a:xfrm>
                <a:off x="5402992" y="163932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736" name="Straight Connector 735">
              <a:extLst>
                <a:ext uri="{FF2B5EF4-FFF2-40B4-BE49-F238E27FC236}">
                  <a16:creationId xmlns:a16="http://schemas.microsoft.com/office/drawing/2014/main" id="{85DFF8E6-AD04-4625-BB73-ADA8294A3C48}"/>
                </a:ext>
              </a:extLst>
            </p:cNvPr>
            <p:cNvCxnSpPr>
              <a:cxnSpLocks/>
            </p:cNvCxnSpPr>
            <p:nvPr/>
          </p:nvCxnSpPr>
          <p:spPr>
            <a:xfrm flipV="1">
              <a:off x="5694406" y="3890319"/>
              <a:ext cx="0" cy="66932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59" name="TextBox 558">
            <a:extLst>
              <a:ext uri="{FF2B5EF4-FFF2-40B4-BE49-F238E27FC236}">
                <a16:creationId xmlns:a16="http://schemas.microsoft.com/office/drawing/2014/main" id="{ADEF74FF-F497-42DD-8B93-05DF17AC66AF}"/>
              </a:ext>
            </a:extLst>
          </p:cNvPr>
          <p:cNvSpPr txBox="1"/>
          <p:nvPr/>
        </p:nvSpPr>
        <p:spPr>
          <a:xfrm>
            <a:off x="2652502" y="2598970"/>
            <a:ext cx="1055577" cy="511351"/>
          </a:xfrm>
          <a:prstGeom prst="rect">
            <a:avLst/>
          </a:prstGeom>
          <a:noFill/>
        </p:spPr>
        <p:txBody>
          <a:bodyPr wrap="square" rtlCol="0">
            <a:spAutoFit/>
          </a:bodyPr>
          <a:lstStyle/>
          <a:p>
            <a:r>
              <a:rPr lang="en-US" sz="1100" dirty="0">
                <a:solidFill>
                  <a:schemeClr val="bg1"/>
                </a:solidFill>
              </a:rPr>
              <a:t>Utility Transformer</a:t>
            </a:r>
          </a:p>
        </p:txBody>
      </p:sp>
      <p:cxnSp>
        <p:nvCxnSpPr>
          <p:cNvPr id="560" name="Straight Connector 559">
            <a:extLst>
              <a:ext uri="{FF2B5EF4-FFF2-40B4-BE49-F238E27FC236}">
                <a16:creationId xmlns:a16="http://schemas.microsoft.com/office/drawing/2014/main" id="{2D673535-3AE5-4FC3-9E93-88F88DFDC36D}"/>
              </a:ext>
            </a:extLst>
          </p:cNvPr>
          <p:cNvCxnSpPr/>
          <p:nvPr/>
        </p:nvCxnSpPr>
        <p:spPr>
          <a:xfrm>
            <a:off x="3650302" y="3542207"/>
            <a:ext cx="0" cy="2748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208AC59B-6D88-4698-9B8F-BF382DC9D39E}"/>
              </a:ext>
            </a:extLst>
          </p:cNvPr>
          <p:cNvCxnSpPr/>
          <p:nvPr/>
        </p:nvCxnSpPr>
        <p:spPr>
          <a:xfrm>
            <a:off x="3653777" y="3551533"/>
            <a:ext cx="0" cy="27482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DD6FECFD-6562-4CA4-A925-140DF6D90816}"/>
              </a:ext>
            </a:extLst>
          </p:cNvPr>
          <p:cNvCxnSpPr>
            <a:cxnSpLocks/>
          </p:cNvCxnSpPr>
          <p:nvPr/>
        </p:nvCxnSpPr>
        <p:spPr>
          <a:xfrm flipH="1">
            <a:off x="4017969" y="3537967"/>
            <a:ext cx="0" cy="2744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21774C80-C94F-4713-A536-9F89A0D5AD89}"/>
              </a:ext>
            </a:extLst>
          </p:cNvPr>
          <p:cNvCxnSpPr>
            <a:cxnSpLocks/>
          </p:cNvCxnSpPr>
          <p:nvPr/>
        </p:nvCxnSpPr>
        <p:spPr>
          <a:xfrm flipH="1">
            <a:off x="4258399" y="3528924"/>
            <a:ext cx="0" cy="2744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EBCA9827-875F-4081-B459-CE7235778815}"/>
              </a:ext>
            </a:extLst>
          </p:cNvPr>
          <p:cNvCxnSpPr>
            <a:cxnSpLocks/>
          </p:cNvCxnSpPr>
          <p:nvPr/>
        </p:nvCxnSpPr>
        <p:spPr>
          <a:xfrm flipH="1">
            <a:off x="4525058" y="3519881"/>
            <a:ext cx="0" cy="2744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Rectangle 1">
            <a:extLst>
              <a:ext uri="{FF2B5EF4-FFF2-40B4-BE49-F238E27FC236}">
                <a16:creationId xmlns:a16="http://schemas.microsoft.com/office/drawing/2014/main" id="{7382AEC0-CFF8-42E3-8469-C91067CC2EFB}"/>
              </a:ext>
            </a:extLst>
          </p:cNvPr>
          <p:cNvSpPr/>
          <p:nvPr/>
        </p:nvSpPr>
        <p:spPr>
          <a:xfrm>
            <a:off x="5809130" y="1116106"/>
            <a:ext cx="5580529" cy="1449043"/>
          </a:xfrm>
          <a:custGeom>
            <a:avLst/>
            <a:gdLst>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217920 h 6217920"/>
              <a:gd name="connsiteX4" fmla="*/ 0 w 3615384"/>
              <a:gd name="connsiteY4" fmla="*/ 0 h 6217920"/>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145349 h 6217920"/>
              <a:gd name="connsiteX4" fmla="*/ 0 w 3615384"/>
              <a:gd name="connsiteY4" fmla="*/ 0 h 6217920"/>
              <a:gd name="connsiteX0" fmla="*/ 0 w 3615384"/>
              <a:gd name="connsiteY0" fmla="*/ 0 h 6174377"/>
              <a:gd name="connsiteX1" fmla="*/ 3615384 w 3615384"/>
              <a:gd name="connsiteY1" fmla="*/ 0 h 6174377"/>
              <a:gd name="connsiteX2" fmla="*/ 3615384 w 3615384"/>
              <a:gd name="connsiteY2" fmla="*/ 6174377 h 6174377"/>
              <a:gd name="connsiteX3" fmla="*/ 0 w 3615384"/>
              <a:gd name="connsiteY3" fmla="*/ 6145349 h 6174377"/>
              <a:gd name="connsiteX4" fmla="*/ 0 w 3615384"/>
              <a:gd name="connsiteY4" fmla="*/ 0 h 617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384" h="6174377">
                <a:moveTo>
                  <a:pt x="0" y="0"/>
                </a:moveTo>
                <a:lnTo>
                  <a:pt x="3615384" y="0"/>
                </a:lnTo>
                <a:lnTo>
                  <a:pt x="3615384" y="6174377"/>
                </a:lnTo>
                <a:lnTo>
                  <a:pt x="0" y="6145349"/>
                </a:lnTo>
                <a:lnTo>
                  <a:pt x="0" y="0"/>
                </a:lnTo>
                <a:close/>
              </a:path>
            </a:pathLst>
          </a:custGeom>
          <a:gradFill>
            <a:gsLst>
              <a:gs pos="0">
                <a:srgbClr val="FFFFFF"/>
              </a:gs>
              <a:gs pos="7001">
                <a:srgbClr val="E6E6E6"/>
              </a:gs>
              <a:gs pos="32001">
                <a:schemeClr val="bg1">
                  <a:lumMod val="95000"/>
                </a:schemeClr>
              </a:gs>
              <a:gs pos="47000">
                <a:srgbClr val="E6E6E6"/>
              </a:gs>
              <a:gs pos="85001">
                <a:schemeClr val="bg1">
                  <a:lumMod val="65000"/>
                </a:schemeClr>
              </a:gs>
              <a:gs pos="100000">
                <a:srgbClr val="E6E6E6"/>
              </a:gs>
            </a:gsLst>
            <a:lin ang="8400000" scaled="0"/>
          </a:gra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7" name="Freeform: Shape 566">
            <a:extLst>
              <a:ext uri="{FF2B5EF4-FFF2-40B4-BE49-F238E27FC236}">
                <a16:creationId xmlns:a16="http://schemas.microsoft.com/office/drawing/2014/main" id="{9CE10346-6A9A-4462-9BBA-2E2D5956B615}"/>
              </a:ext>
            </a:extLst>
          </p:cNvPr>
          <p:cNvSpPr/>
          <p:nvPr/>
        </p:nvSpPr>
        <p:spPr>
          <a:xfrm>
            <a:off x="6426869" y="1671144"/>
            <a:ext cx="3736634" cy="795993"/>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8" name="Freeform: Shape 567">
            <a:extLst>
              <a:ext uri="{FF2B5EF4-FFF2-40B4-BE49-F238E27FC236}">
                <a16:creationId xmlns:a16="http://schemas.microsoft.com/office/drawing/2014/main" id="{60E0A9F1-FF0C-453F-BD4A-6E7D34AA6921}"/>
              </a:ext>
            </a:extLst>
          </p:cNvPr>
          <p:cNvSpPr/>
          <p:nvPr/>
        </p:nvSpPr>
        <p:spPr>
          <a:xfrm>
            <a:off x="6357402" y="1250731"/>
            <a:ext cx="3795591" cy="1193410"/>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Rectangle 696">
            <a:extLst>
              <a:ext uri="{FF2B5EF4-FFF2-40B4-BE49-F238E27FC236}">
                <a16:creationId xmlns:a16="http://schemas.microsoft.com/office/drawing/2014/main" id="{8964F84D-BC2B-444C-9C3E-834E0EF1CEBC}"/>
              </a:ext>
            </a:extLst>
          </p:cNvPr>
          <p:cNvSpPr/>
          <p:nvPr/>
        </p:nvSpPr>
        <p:spPr>
          <a:xfrm flipH="1">
            <a:off x="7316603" y="2628881"/>
            <a:ext cx="272779" cy="289989"/>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endParaRPr>
          </a:p>
        </p:txBody>
      </p:sp>
      <p:pic>
        <p:nvPicPr>
          <p:cNvPr id="698" name="Picture 697">
            <a:extLst>
              <a:ext uri="{FF2B5EF4-FFF2-40B4-BE49-F238E27FC236}">
                <a16:creationId xmlns:a16="http://schemas.microsoft.com/office/drawing/2014/main" id="{E7DDC96C-F1BB-43D1-BFE9-369A5C5AD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478" y="2903962"/>
            <a:ext cx="564927" cy="187617"/>
          </a:xfrm>
          <a:prstGeom prst="rect">
            <a:avLst/>
          </a:prstGeom>
        </p:spPr>
      </p:pic>
      <p:sp>
        <p:nvSpPr>
          <p:cNvPr id="649" name="Rectangle 1">
            <a:extLst>
              <a:ext uri="{FF2B5EF4-FFF2-40B4-BE49-F238E27FC236}">
                <a16:creationId xmlns:a16="http://schemas.microsoft.com/office/drawing/2014/main" id="{BA972CEB-A3FD-41E8-ACD9-81F436B69AF4}"/>
              </a:ext>
            </a:extLst>
          </p:cNvPr>
          <p:cNvSpPr/>
          <p:nvPr/>
        </p:nvSpPr>
        <p:spPr>
          <a:xfrm>
            <a:off x="6824763" y="3056646"/>
            <a:ext cx="1197106" cy="977685"/>
          </a:xfrm>
          <a:custGeom>
            <a:avLst/>
            <a:gdLst>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217920 h 6217920"/>
              <a:gd name="connsiteX4" fmla="*/ 0 w 3615384"/>
              <a:gd name="connsiteY4" fmla="*/ 0 h 6217920"/>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145349 h 6217920"/>
              <a:gd name="connsiteX4" fmla="*/ 0 w 3615384"/>
              <a:gd name="connsiteY4" fmla="*/ 0 h 6217920"/>
              <a:gd name="connsiteX0" fmla="*/ 0 w 3615384"/>
              <a:gd name="connsiteY0" fmla="*/ 0 h 6174377"/>
              <a:gd name="connsiteX1" fmla="*/ 3615384 w 3615384"/>
              <a:gd name="connsiteY1" fmla="*/ 0 h 6174377"/>
              <a:gd name="connsiteX2" fmla="*/ 3615384 w 3615384"/>
              <a:gd name="connsiteY2" fmla="*/ 6174377 h 6174377"/>
              <a:gd name="connsiteX3" fmla="*/ 0 w 3615384"/>
              <a:gd name="connsiteY3" fmla="*/ 6145349 h 6174377"/>
              <a:gd name="connsiteX4" fmla="*/ 0 w 3615384"/>
              <a:gd name="connsiteY4" fmla="*/ 0 h 617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384" h="6174377">
                <a:moveTo>
                  <a:pt x="0" y="0"/>
                </a:moveTo>
                <a:lnTo>
                  <a:pt x="3615384" y="0"/>
                </a:lnTo>
                <a:lnTo>
                  <a:pt x="3615384" y="6174377"/>
                </a:lnTo>
                <a:lnTo>
                  <a:pt x="0" y="6145349"/>
                </a:lnTo>
                <a:lnTo>
                  <a:pt x="0" y="0"/>
                </a:lnTo>
                <a:close/>
              </a:path>
            </a:pathLst>
          </a:custGeom>
          <a:gradFill>
            <a:gsLst>
              <a:gs pos="0">
                <a:srgbClr val="FFFFFF"/>
              </a:gs>
              <a:gs pos="7001">
                <a:srgbClr val="E6E6E6"/>
              </a:gs>
              <a:gs pos="32001">
                <a:schemeClr val="bg1">
                  <a:lumMod val="95000"/>
                </a:schemeClr>
              </a:gs>
              <a:gs pos="47000">
                <a:srgbClr val="E6E6E6"/>
              </a:gs>
              <a:gs pos="85001">
                <a:schemeClr val="bg1">
                  <a:lumMod val="65000"/>
                </a:schemeClr>
              </a:gs>
              <a:gs pos="100000">
                <a:srgbClr val="E6E6E6"/>
              </a:gs>
            </a:gsLst>
            <a:lin ang="8400000" scaled="0"/>
          </a:gradFill>
          <a:ln w="952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0" name="Group 649">
            <a:extLst>
              <a:ext uri="{FF2B5EF4-FFF2-40B4-BE49-F238E27FC236}">
                <a16:creationId xmlns:a16="http://schemas.microsoft.com/office/drawing/2014/main" id="{B5DC3BBC-891C-4702-9343-08C29A1255EA}"/>
              </a:ext>
            </a:extLst>
          </p:cNvPr>
          <p:cNvGrpSpPr/>
          <p:nvPr/>
        </p:nvGrpSpPr>
        <p:grpSpPr>
          <a:xfrm>
            <a:off x="7083854" y="3292268"/>
            <a:ext cx="203902" cy="357161"/>
            <a:chOff x="3756413" y="4531539"/>
            <a:chExt cx="241052" cy="461246"/>
          </a:xfrm>
        </p:grpSpPr>
        <p:sp>
          <p:nvSpPr>
            <p:cNvPr id="684" name="Rectangle 683">
              <a:extLst>
                <a:ext uri="{FF2B5EF4-FFF2-40B4-BE49-F238E27FC236}">
                  <a16:creationId xmlns:a16="http://schemas.microsoft.com/office/drawing/2014/main" id="{70C23448-023C-4CFC-AD0B-4F9E45D0BC75}"/>
                </a:ext>
              </a:extLst>
            </p:cNvPr>
            <p:cNvSpPr/>
            <p:nvPr/>
          </p:nvSpPr>
          <p:spPr>
            <a:xfrm>
              <a:off x="3843716" y="4531539"/>
              <a:ext cx="153749" cy="46124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685" name="Group 684">
              <a:extLst>
                <a:ext uri="{FF2B5EF4-FFF2-40B4-BE49-F238E27FC236}">
                  <a16:creationId xmlns:a16="http://schemas.microsoft.com/office/drawing/2014/main" id="{5449F2FB-9A53-465D-9D3A-FDBF71FE79F5}"/>
                </a:ext>
              </a:extLst>
            </p:cNvPr>
            <p:cNvGrpSpPr/>
            <p:nvPr/>
          </p:nvGrpSpPr>
          <p:grpSpPr>
            <a:xfrm rot="19982113">
              <a:off x="3756413" y="4564975"/>
              <a:ext cx="86959" cy="67487"/>
              <a:chOff x="3951798" y="4123405"/>
              <a:chExt cx="86959" cy="67487"/>
            </a:xfrm>
          </p:grpSpPr>
          <p:sp>
            <p:nvSpPr>
              <p:cNvPr id="695" name="Rectangle 694">
                <a:extLst>
                  <a:ext uri="{FF2B5EF4-FFF2-40B4-BE49-F238E27FC236}">
                    <a16:creationId xmlns:a16="http://schemas.microsoft.com/office/drawing/2014/main" id="{2E4096AA-D1F9-46BD-B9D5-EC47986DF89A}"/>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 name="Oval 695">
                <a:extLst>
                  <a:ext uri="{FF2B5EF4-FFF2-40B4-BE49-F238E27FC236}">
                    <a16:creationId xmlns:a16="http://schemas.microsoft.com/office/drawing/2014/main" id="{18B0E898-3363-4680-8674-D76A0017614B}"/>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6" name="Group 685">
              <a:extLst>
                <a:ext uri="{FF2B5EF4-FFF2-40B4-BE49-F238E27FC236}">
                  <a16:creationId xmlns:a16="http://schemas.microsoft.com/office/drawing/2014/main" id="{2EA4AFE8-5ACA-4299-9FB8-7C9E1C94DFA2}"/>
                </a:ext>
              </a:extLst>
            </p:cNvPr>
            <p:cNvGrpSpPr/>
            <p:nvPr/>
          </p:nvGrpSpPr>
          <p:grpSpPr>
            <a:xfrm>
              <a:off x="3872523" y="4573985"/>
              <a:ext cx="106102" cy="45719"/>
              <a:chOff x="3973729" y="3901863"/>
              <a:chExt cx="86959" cy="67487"/>
            </a:xfrm>
          </p:grpSpPr>
          <p:sp>
            <p:nvSpPr>
              <p:cNvPr id="693" name="Rectangle 692">
                <a:extLst>
                  <a:ext uri="{FF2B5EF4-FFF2-40B4-BE49-F238E27FC236}">
                    <a16:creationId xmlns:a16="http://schemas.microsoft.com/office/drawing/2014/main" id="{2219E4B4-6525-41DA-ADA2-14EE5CEF8228}"/>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4" name="Oval 693">
                <a:extLst>
                  <a:ext uri="{FF2B5EF4-FFF2-40B4-BE49-F238E27FC236}">
                    <a16:creationId xmlns:a16="http://schemas.microsoft.com/office/drawing/2014/main" id="{D4107387-7D69-439D-A7CF-9E82EF872161}"/>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7" name="Group 686">
              <a:extLst>
                <a:ext uri="{FF2B5EF4-FFF2-40B4-BE49-F238E27FC236}">
                  <a16:creationId xmlns:a16="http://schemas.microsoft.com/office/drawing/2014/main" id="{7485BBC4-37F0-4B1D-833C-5FC1BC616EFC}"/>
                </a:ext>
              </a:extLst>
            </p:cNvPr>
            <p:cNvGrpSpPr/>
            <p:nvPr/>
          </p:nvGrpSpPr>
          <p:grpSpPr>
            <a:xfrm rot="19982113">
              <a:off x="3756413" y="4897129"/>
              <a:ext cx="86959" cy="67487"/>
              <a:chOff x="3951798" y="4123405"/>
              <a:chExt cx="86959" cy="67487"/>
            </a:xfrm>
          </p:grpSpPr>
          <p:sp>
            <p:nvSpPr>
              <p:cNvPr id="691" name="Rectangle 690">
                <a:extLst>
                  <a:ext uri="{FF2B5EF4-FFF2-40B4-BE49-F238E27FC236}">
                    <a16:creationId xmlns:a16="http://schemas.microsoft.com/office/drawing/2014/main" id="{FCB9A9DE-977D-40D5-AB36-208311AB9BFE}"/>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2" name="Oval 691">
                <a:extLst>
                  <a:ext uri="{FF2B5EF4-FFF2-40B4-BE49-F238E27FC236}">
                    <a16:creationId xmlns:a16="http://schemas.microsoft.com/office/drawing/2014/main" id="{DD10AC2A-409A-46BF-B495-2383EA19C404}"/>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EC518D59-C69F-4FAB-A7CD-03BFC1C27999}"/>
                </a:ext>
              </a:extLst>
            </p:cNvPr>
            <p:cNvGrpSpPr/>
            <p:nvPr/>
          </p:nvGrpSpPr>
          <p:grpSpPr>
            <a:xfrm>
              <a:off x="3872523" y="4906139"/>
              <a:ext cx="106102" cy="45719"/>
              <a:chOff x="3973729" y="3901863"/>
              <a:chExt cx="86959" cy="67487"/>
            </a:xfrm>
          </p:grpSpPr>
          <p:sp>
            <p:nvSpPr>
              <p:cNvPr id="689" name="Rectangle 688">
                <a:extLst>
                  <a:ext uri="{FF2B5EF4-FFF2-40B4-BE49-F238E27FC236}">
                    <a16:creationId xmlns:a16="http://schemas.microsoft.com/office/drawing/2014/main" id="{BFEA3C35-BDE1-4274-A09B-4CEEDC6D3FD7}"/>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0" name="Oval 689">
                <a:extLst>
                  <a:ext uri="{FF2B5EF4-FFF2-40B4-BE49-F238E27FC236}">
                    <a16:creationId xmlns:a16="http://schemas.microsoft.com/office/drawing/2014/main" id="{DA1B2E67-16B8-4B13-9DB3-220556FB1B54}"/>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51" name="Rectangle 650">
            <a:extLst>
              <a:ext uri="{FF2B5EF4-FFF2-40B4-BE49-F238E27FC236}">
                <a16:creationId xmlns:a16="http://schemas.microsoft.com/office/drawing/2014/main" id="{A4A73665-E774-4352-8589-45D84CC1CD79}"/>
              </a:ext>
            </a:extLst>
          </p:cNvPr>
          <p:cNvSpPr/>
          <p:nvPr/>
        </p:nvSpPr>
        <p:spPr>
          <a:xfrm rot="10800000">
            <a:off x="7649087" y="3298321"/>
            <a:ext cx="130054" cy="35716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652" name="Group 651">
            <a:extLst>
              <a:ext uri="{FF2B5EF4-FFF2-40B4-BE49-F238E27FC236}">
                <a16:creationId xmlns:a16="http://schemas.microsoft.com/office/drawing/2014/main" id="{80CE28BB-F26D-4C20-AA2F-169FE047B612}"/>
              </a:ext>
            </a:extLst>
          </p:cNvPr>
          <p:cNvGrpSpPr/>
          <p:nvPr/>
        </p:nvGrpSpPr>
        <p:grpSpPr>
          <a:xfrm rot="9182113">
            <a:off x="7779432" y="3577333"/>
            <a:ext cx="73557" cy="52258"/>
            <a:chOff x="3951798" y="4123405"/>
            <a:chExt cx="86959" cy="67487"/>
          </a:xfrm>
        </p:grpSpPr>
        <p:sp>
          <p:nvSpPr>
            <p:cNvPr id="682" name="Rectangle 681">
              <a:extLst>
                <a:ext uri="{FF2B5EF4-FFF2-40B4-BE49-F238E27FC236}">
                  <a16:creationId xmlns:a16="http://schemas.microsoft.com/office/drawing/2014/main" id="{FDB8D428-8C55-46A7-BCC3-141DD8D51332}"/>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3" name="Oval 682">
              <a:extLst>
                <a:ext uri="{FF2B5EF4-FFF2-40B4-BE49-F238E27FC236}">
                  <a16:creationId xmlns:a16="http://schemas.microsoft.com/office/drawing/2014/main" id="{3AF99A8A-ECCF-4D77-8D9A-9C38DDFFB392}"/>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3" name="Group 652">
            <a:extLst>
              <a:ext uri="{FF2B5EF4-FFF2-40B4-BE49-F238E27FC236}">
                <a16:creationId xmlns:a16="http://schemas.microsoft.com/office/drawing/2014/main" id="{92593D44-0FB2-4AB1-B49B-EB05B6658413}"/>
              </a:ext>
            </a:extLst>
          </p:cNvPr>
          <p:cNvGrpSpPr/>
          <p:nvPr/>
        </p:nvGrpSpPr>
        <p:grpSpPr>
          <a:xfrm rot="10800000">
            <a:off x="7665024" y="3587212"/>
            <a:ext cx="89750" cy="35402"/>
            <a:chOff x="3973729" y="3901863"/>
            <a:chExt cx="86959" cy="67487"/>
          </a:xfrm>
        </p:grpSpPr>
        <p:sp>
          <p:nvSpPr>
            <p:cNvPr id="680" name="Rectangle 679">
              <a:extLst>
                <a:ext uri="{FF2B5EF4-FFF2-40B4-BE49-F238E27FC236}">
                  <a16:creationId xmlns:a16="http://schemas.microsoft.com/office/drawing/2014/main" id="{29217DF0-762E-490C-AD92-4D9D229B6460}"/>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1" name="Oval 680">
              <a:extLst>
                <a:ext uri="{FF2B5EF4-FFF2-40B4-BE49-F238E27FC236}">
                  <a16:creationId xmlns:a16="http://schemas.microsoft.com/office/drawing/2014/main" id="{41D21B7A-D2CE-4A1C-8E7B-022DF207AA33}"/>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4" name="Group 653">
            <a:extLst>
              <a:ext uri="{FF2B5EF4-FFF2-40B4-BE49-F238E27FC236}">
                <a16:creationId xmlns:a16="http://schemas.microsoft.com/office/drawing/2014/main" id="{09453E30-D784-4FD4-936B-31F9F5C3B3C2}"/>
              </a:ext>
            </a:extLst>
          </p:cNvPr>
          <p:cNvGrpSpPr/>
          <p:nvPr/>
        </p:nvGrpSpPr>
        <p:grpSpPr>
          <a:xfrm rot="9182113">
            <a:off x="7779432" y="3320133"/>
            <a:ext cx="73557" cy="52258"/>
            <a:chOff x="3951798" y="4123405"/>
            <a:chExt cx="86959" cy="67487"/>
          </a:xfrm>
        </p:grpSpPr>
        <p:sp>
          <p:nvSpPr>
            <p:cNvPr id="678" name="Rectangle 677">
              <a:extLst>
                <a:ext uri="{FF2B5EF4-FFF2-40B4-BE49-F238E27FC236}">
                  <a16:creationId xmlns:a16="http://schemas.microsoft.com/office/drawing/2014/main" id="{7FEAF30C-AC4C-4FAC-8D1A-C06E24753314}"/>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Oval 678">
              <a:extLst>
                <a:ext uri="{FF2B5EF4-FFF2-40B4-BE49-F238E27FC236}">
                  <a16:creationId xmlns:a16="http://schemas.microsoft.com/office/drawing/2014/main" id="{931BB793-5F90-413A-8D55-AFBC93DCFC93}"/>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5" name="Group 654">
            <a:extLst>
              <a:ext uri="{FF2B5EF4-FFF2-40B4-BE49-F238E27FC236}">
                <a16:creationId xmlns:a16="http://schemas.microsoft.com/office/drawing/2014/main" id="{CB8C1F2F-32A2-4CAE-BF25-E1A63D3A4261}"/>
              </a:ext>
            </a:extLst>
          </p:cNvPr>
          <p:cNvGrpSpPr/>
          <p:nvPr/>
        </p:nvGrpSpPr>
        <p:grpSpPr>
          <a:xfrm rot="10800000">
            <a:off x="7665024" y="3330013"/>
            <a:ext cx="89750" cy="35402"/>
            <a:chOff x="3973729" y="3901863"/>
            <a:chExt cx="86959" cy="67487"/>
          </a:xfrm>
        </p:grpSpPr>
        <p:sp>
          <p:nvSpPr>
            <p:cNvPr id="676" name="Rectangle 675">
              <a:extLst>
                <a:ext uri="{FF2B5EF4-FFF2-40B4-BE49-F238E27FC236}">
                  <a16:creationId xmlns:a16="http://schemas.microsoft.com/office/drawing/2014/main" id="{AA1EDDA0-870F-4190-8559-FABB84D6AB71}"/>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7" name="Oval 676">
              <a:extLst>
                <a:ext uri="{FF2B5EF4-FFF2-40B4-BE49-F238E27FC236}">
                  <a16:creationId xmlns:a16="http://schemas.microsoft.com/office/drawing/2014/main" id="{8C3AAB28-6628-46CA-A396-D4BC431C0AF8}"/>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6" name="Group 655">
            <a:extLst>
              <a:ext uri="{FF2B5EF4-FFF2-40B4-BE49-F238E27FC236}">
                <a16:creationId xmlns:a16="http://schemas.microsoft.com/office/drawing/2014/main" id="{2C0633B6-3E68-4FF6-A3B7-6508EF6A5610}"/>
              </a:ext>
            </a:extLst>
          </p:cNvPr>
          <p:cNvGrpSpPr/>
          <p:nvPr/>
        </p:nvGrpSpPr>
        <p:grpSpPr>
          <a:xfrm rot="9182113">
            <a:off x="7435663" y="3314082"/>
            <a:ext cx="73557" cy="52258"/>
            <a:chOff x="3951798" y="4123405"/>
            <a:chExt cx="86959" cy="67487"/>
          </a:xfrm>
        </p:grpSpPr>
        <p:sp>
          <p:nvSpPr>
            <p:cNvPr id="674" name="Rectangle 673">
              <a:extLst>
                <a:ext uri="{FF2B5EF4-FFF2-40B4-BE49-F238E27FC236}">
                  <a16:creationId xmlns:a16="http://schemas.microsoft.com/office/drawing/2014/main" id="{35CB9978-3642-4AC3-8FFE-8761A7448191}"/>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Oval 674">
              <a:extLst>
                <a:ext uri="{FF2B5EF4-FFF2-40B4-BE49-F238E27FC236}">
                  <a16:creationId xmlns:a16="http://schemas.microsoft.com/office/drawing/2014/main" id="{BCA3423F-2A6F-4351-8187-F480FA2D0DE3}"/>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7" name="Rectangle 656">
            <a:extLst>
              <a:ext uri="{FF2B5EF4-FFF2-40B4-BE49-F238E27FC236}">
                <a16:creationId xmlns:a16="http://schemas.microsoft.com/office/drawing/2014/main" id="{0E607443-E89E-4D6A-8D6F-65D7D2B5FB84}"/>
              </a:ext>
            </a:extLst>
          </p:cNvPr>
          <p:cNvSpPr/>
          <p:nvPr/>
        </p:nvSpPr>
        <p:spPr>
          <a:xfrm>
            <a:off x="7454134" y="3366780"/>
            <a:ext cx="38673" cy="214018"/>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8" name="Group 657">
            <a:extLst>
              <a:ext uri="{FF2B5EF4-FFF2-40B4-BE49-F238E27FC236}">
                <a16:creationId xmlns:a16="http://schemas.microsoft.com/office/drawing/2014/main" id="{6C816275-67EF-4DDE-A0B1-F3BDF99EEBB5}"/>
              </a:ext>
            </a:extLst>
          </p:cNvPr>
          <p:cNvGrpSpPr/>
          <p:nvPr/>
        </p:nvGrpSpPr>
        <p:grpSpPr>
          <a:xfrm rot="20031571">
            <a:off x="7432359" y="3574306"/>
            <a:ext cx="73557" cy="52258"/>
            <a:chOff x="3951798" y="4123405"/>
            <a:chExt cx="86959" cy="67487"/>
          </a:xfrm>
        </p:grpSpPr>
        <p:sp>
          <p:nvSpPr>
            <p:cNvPr id="672" name="Rectangle 671">
              <a:extLst>
                <a:ext uri="{FF2B5EF4-FFF2-40B4-BE49-F238E27FC236}">
                  <a16:creationId xmlns:a16="http://schemas.microsoft.com/office/drawing/2014/main" id="{FD8EF61C-E873-42AC-9CFC-673CD61CFC48}"/>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Oval 672">
              <a:extLst>
                <a:ext uri="{FF2B5EF4-FFF2-40B4-BE49-F238E27FC236}">
                  <a16:creationId xmlns:a16="http://schemas.microsoft.com/office/drawing/2014/main" id="{225944EE-FAD6-4063-8FD8-2D443CD6AC38}"/>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9" name="Oval 658">
            <a:extLst>
              <a:ext uri="{FF2B5EF4-FFF2-40B4-BE49-F238E27FC236}">
                <a16:creationId xmlns:a16="http://schemas.microsoft.com/office/drawing/2014/main" id="{8F1ED97C-7E9A-4CD4-9117-5D529E0F7A04}"/>
              </a:ext>
            </a:extLst>
          </p:cNvPr>
          <p:cNvSpPr/>
          <p:nvPr/>
        </p:nvSpPr>
        <p:spPr>
          <a:xfrm>
            <a:off x="7461487" y="3428741"/>
            <a:ext cx="15469" cy="141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Oval 659">
            <a:extLst>
              <a:ext uri="{FF2B5EF4-FFF2-40B4-BE49-F238E27FC236}">
                <a16:creationId xmlns:a16="http://schemas.microsoft.com/office/drawing/2014/main" id="{CE8185C1-14EA-4712-B62C-03D9731DFF53}"/>
              </a:ext>
            </a:extLst>
          </p:cNvPr>
          <p:cNvSpPr/>
          <p:nvPr/>
        </p:nvSpPr>
        <p:spPr>
          <a:xfrm>
            <a:off x="7467424" y="3492471"/>
            <a:ext cx="15469" cy="141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Freeform: Shape 660">
            <a:extLst>
              <a:ext uri="{FF2B5EF4-FFF2-40B4-BE49-F238E27FC236}">
                <a16:creationId xmlns:a16="http://schemas.microsoft.com/office/drawing/2014/main" id="{D230E8C6-61F0-4AF7-AD94-F017645A3A1C}"/>
              </a:ext>
            </a:extLst>
          </p:cNvPr>
          <p:cNvSpPr/>
          <p:nvPr/>
        </p:nvSpPr>
        <p:spPr>
          <a:xfrm>
            <a:off x="7556207" y="3047211"/>
            <a:ext cx="262932" cy="255590"/>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Freeform: Shape 661">
            <a:extLst>
              <a:ext uri="{FF2B5EF4-FFF2-40B4-BE49-F238E27FC236}">
                <a16:creationId xmlns:a16="http://schemas.microsoft.com/office/drawing/2014/main" id="{57A1495A-3F41-469B-BB00-8C57177785B3}"/>
              </a:ext>
            </a:extLst>
          </p:cNvPr>
          <p:cNvSpPr/>
          <p:nvPr/>
        </p:nvSpPr>
        <p:spPr>
          <a:xfrm flipH="1">
            <a:off x="7111025" y="3056188"/>
            <a:ext cx="292095" cy="251600"/>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3" name="Straight Connector 662">
            <a:extLst>
              <a:ext uri="{FF2B5EF4-FFF2-40B4-BE49-F238E27FC236}">
                <a16:creationId xmlns:a16="http://schemas.microsoft.com/office/drawing/2014/main" id="{36FD17E0-1CC1-4900-A8C4-76481CE947AF}"/>
              </a:ext>
            </a:extLst>
          </p:cNvPr>
          <p:cNvCxnSpPr>
            <a:cxnSpLocks/>
          </p:cNvCxnSpPr>
          <p:nvPr/>
        </p:nvCxnSpPr>
        <p:spPr>
          <a:xfrm>
            <a:off x="7479621" y="3062019"/>
            <a:ext cx="0" cy="235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C16305F7-FA61-4210-A3ED-184FE74BA6D6}"/>
              </a:ext>
            </a:extLst>
          </p:cNvPr>
          <p:cNvCxnSpPr>
            <a:cxnSpLocks/>
          </p:cNvCxnSpPr>
          <p:nvPr/>
        </p:nvCxnSpPr>
        <p:spPr>
          <a:xfrm>
            <a:off x="7483253" y="3070330"/>
            <a:ext cx="0" cy="219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5" name="Group 664">
            <a:extLst>
              <a:ext uri="{FF2B5EF4-FFF2-40B4-BE49-F238E27FC236}">
                <a16:creationId xmlns:a16="http://schemas.microsoft.com/office/drawing/2014/main" id="{2FAD1340-1468-4D17-8EE5-AA9F326AE498}"/>
              </a:ext>
            </a:extLst>
          </p:cNvPr>
          <p:cNvGrpSpPr/>
          <p:nvPr/>
        </p:nvGrpSpPr>
        <p:grpSpPr>
          <a:xfrm>
            <a:off x="7523611" y="3579967"/>
            <a:ext cx="49086" cy="39230"/>
            <a:chOff x="3613784" y="4270905"/>
            <a:chExt cx="86959" cy="67487"/>
          </a:xfrm>
        </p:grpSpPr>
        <p:sp>
          <p:nvSpPr>
            <p:cNvPr id="670" name="Rectangle 669">
              <a:extLst>
                <a:ext uri="{FF2B5EF4-FFF2-40B4-BE49-F238E27FC236}">
                  <a16:creationId xmlns:a16="http://schemas.microsoft.com/office/drawing/2014/main" id="{7615FFC1-47D7-4638-8F2E-D9A3A42AF8EB}"/>
                </a:ext>
              </a:extLst>
            </p:cNvPr>
            <p:cNvSpPr/>
            <p:nvPr/>
          </p:nvSpPr>
          <p:spPr>
            <a:xfrm rot="10800000">
              <a:off x="3613784" y="42709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Oval 670">
              <a:extLst>
                <a:ext uri="{FF2B5EF4-FFF2-40B4-BE49-F238E27FC236}">
                  <a16:creationId xmlns:a16="http://schemas.microsoft.com/office/drawing/2014/main" id="{48775542-3DBA-4225-80C4-CE83A64D7985}"/>
                </a:ext>
              </a:extLst>
            </p:cNvPr>
            <p:cNvSpPr/>
            <p:nvPr/>
          </p:nvSpPr>
          <p:spPr>
            <a:xfrm rot="10800000">
              <a:off x="3648824" y="4297186"/>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6" name="Group 565">
            <a:extLst>
              <a:ext uri="{FF2B5EF4-FFF2-40B4-BE49-F238E27FC236}">
                <a16:creationId xmlns:a16="http://schemas.microsoft.com/office/drawing/2014/main" id="{4255EC88-71DE-4A69-9ED0-6B46CBB65A52}"/>
              </a:ext>
            </a:extLst>
          </p:cNvPr>
          <p:cNvGrpSpPr/>
          <p:nvPr/>
        </p:nvGrpSpPr>
        <p:grpSpPr>
          <a:xfrm>
            <a:off x="6265366" y="2446996"/>
            <a:ext cx="345401" cy="178688"/>
            <a:chOff x="8005259" y="2296758"/>
            <a:chExt cx="301039" cy="150570"/>
          </a:xfrm>
        </p:grpSpPr>
        <p:grpSp>
          <p:nvGrpSpPr>
            <p:cNvPr id="718" name="Group 717">
              <a:extLst>
                <a:ext uri="{FF2B5EF4-FFF2-40B4-BE49-F238E27FC236}">
                  <a16:creationId xmlns:a16="http://schemas.microsoft.com/office/drawing/2014/main" id="{1500B2D7-1A2E-44B8-93E7-08845B5098FC}"/>
                </a:ext>
              </a:extLst>
            </p:cNvPr>
            <p:cNvGrpSpPr/>
            <p:nvPr/>
          </p:nvGrpSpPr>
          <p:grpSpPr>
            <a:xfrm>
              <a:off x="8008502" y="2398690"/>
              <a:ext cx="297796" cy="48638"/>
              <a:chOff x="9512549" y="4902741"/>
              <a:chExt cx="297796" cy="48638"/>
            </a:xfrm>
          </p:grpSpPr>
          <p:sp>
            <p:nvSpPr>
              <p:cNvPr id="728" name="Can 140">
                <a:extLst>
                  <a:ext uri="{FF2B5EF4-FFF2-40B4-BE49-F238E27FC236}">
                    <a16:creationId xmlns:a16="http://schemas.microsoft.com/office/drawing/2014/main" id="{DA09BD6E-7D42-4EAE-86F6-6F14BC593014}"/>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9" name="Straight Connector 728">
                <a:extLst>
                  <a:ext uri="{FF2B5EF4-FFF2-40B4-BE49-F238E27FC236}">
                    <a16:creationId xmlns:a16="http://schemas.microsoft.com/office/drawing/2014/main" id="{323F0CAF-1F93-4A62-8EFA-758A698BE397}"/>
                  </a:ext>
                </a:extLst>
              </p:cNvPr>
              <p:cNvCxnSpPr>
                <a:stCxn id="728" idx="2"/>
                <a:endCxn id="728"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a:extLst>
                  <a:ext uri="{FF2B5EF4-FFF2-40B4-BE49-F238E27FC236}">
                    <a16:creationId xmlns:a16="http://schemas.microsoft.com/office/drawing/2014/main" id="{19430859-D82D-4A51-926C-8FBE0B239593}"/>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a:extLst>
                  <a:ext uri="{FF2B5EF4-FFF2-40B4-BE49-F238E27FC236}">
                    <a16:creationId xmlns:a16="http://schemas.microsoft.com/office/drawing/2014/main" id="{D229FFA9-C296-41D3-8C99-E3E8070EF487}"/>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a:extLst>
                  <a:ext uri="{FF2B5EF4-FFF2-40B4-BE49-F238E27FC236}">
                    <a16:creationId xmlns:a16="http://schemas.microsoft.com/office/drawing/2014/main" id="{CED48628-753E-4EE7-9C6B-6C8583D83605}"/>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768D2150-F5BC-499F-9317-81C11DD02D1E}"/>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8BD1873B-2917-486B-B60D-D1DF71D40BDD}"/>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9" name="Group 718">
              <a:extLst>
                <a:ext uri="{FF2B5EF4-FFF2-40B4-BE49-F238E27FC236}">
                  <a16:creationId xmlns:a16="http://schemas.microsoft.com/office/drawing/2014/main" id="{D0C66E9C-815B-4F78-A8FB-70010D217579}"/>
                </a:ext>
              </a:extLst>
            </p:cNvPr>
            <p:cNvGrpSpPr/>
            <p:nvPr/>
          </p:nvGrpSpPr>
          <p:grpSpPr>
            <a:xfrm>
              <a:off x="8005259" y="2356537"/>
              <a:ext cx="297796" cy="48638"/>
              <a:chOff x="9512549" y="4902741"/>
              <a:chExt cx="297796" cy="48638"/>
            </a:xfrm>
          </p:grpSpPr>
          <p:sp>
            <p:nvSpPr>
              <p:cNvPr id="721" name="Can 140">
                <a:extLst>
                  <a:ext uri="{FF2B5EF4-FFF2-40B4-BE49-F238E27FC236}">
                    <a16:creationId xmlns:a16="http://schemas.microsoft.com/office/drawing/2014/main" id="{66F2AEB1-D8A0-4726-A5C5-228B5EFBE3F5}"/>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2" name="Straight Connector 721">
                <a:extLst>
                  <a:ext uri="{FF2B5EF4-FFF2-40B4-BE49-F238E27FC236}">
                    <a16:creationId xmlns:a16="http://schemas.microsoft.com/office/drawing/2014/main" id="{95831C41-5537-4887-9BBE-881BBC4FA6AF}"/>
                  </a:ext>
                </a:extLst>
              </p:cNvPr>
              <p:cNvCxnSpPr>
                <a:stCxn id="721" idx="2"/>
                <a:endCxn id="721"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1E0DAAEB-A7F3-4128-8B9A-72FCD506DEF5}"/>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2D252455-8AD0-4A47-B15D-CF3F6393B66E}"/>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E2249EBF-0CAE-460E-857B-5E4C9644F15F}"/>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686DBB95-740C-4511-BCF3-BDAB5A4C8FA8}"/>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A820595B-7E1E-457A-B819-95110177E545}"/>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0" name="Rectangle: Rounded Corners 719">
              <a:extLst>
                <a:ext uri="{FF2B5EF4-FFF2-40B4-BE49-F238E27FC236}">
                  <a16:creationId xmlns:a16="http://schemas.microsoft.com/office/drawing/2014/main" id="{95822AC7-DFB8-4A1D-A5DD-E1F61BA978C4}"/>
                </a:ext>
              </a:extLst>
            </p:cNvPr>
            <p:cNvSpPr/>
            <p:nvPr/>
          </p:nvSpPr>
          <p:spPr>
            <a:xfrm>
              <a:off x="8014804" y="2296758"/>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91" name="Picture 790" descr="A picture containing outdoor&#10;&#10;Description generated with high confidence">
            <a:extLst>
              <a:ext uri="{FF2B5EF4-FFF2-40B4-BE49-F238E27FC236}">
                <a16:creationId xmlns:a16="http://schemas.microsoft.com/office/drawing/2014/main" id="{0BFDE2D7-44FB-4025-A532-6ADAFA48F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5739" y="1242057"/>
            <a:ext cx="440543" cy="1312883"/>
          </a:xfrm>
          <a:prstGeom prst="rect">
            <a:avLst/>
          </a:prstGeom>
        </p:spPr>
      </p:pic>
      <p:sp>
        <p:nvSpPr>
          <p:cNvPr id="792" name="Freeform: Shape 791">
            <a:extLst>
              <a:ext uri="{FF2B5EF4-FFF2-40B4-BE49-F238E27FC236}">
                <a16:creationId xmlns:a16="http://schemas.microsoft.com/office/drawing/2014/main" id="{907E5DEF-DCCB-4A6B-87FD-40D139430651}"/>
              </a:ext>
            </a:extLst>
          </p:cNvPr>
          <p:cNvSpPr/>
          <p:nvPr/>
        </p:nvSpPr>
        <p:spPr>
          <a:xfrm>
            <a:off x="7382161" y="1397876"/>
            <a:ext cx="2791853" cy="1062030"/>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3" name="Freeform: Shape 792">
            <a:extLst>
              <a:ext uri="{FF2B5EF4-FFF2-40B4-BE49-F238E27FC236}">
                <a16:creationId xmlns:a16="http://schemas.microsoft.com/office/drawing/2014/main" id="{63EB57D2-3133-475D-A6B9-4AC8FD5A9F41}"/>
              </a:ext>
            </a:extLst>
          </p:cNvPr>
          <p:cNvSpPr/>
          <p:nvPr/>
        </p:nvSpPr>
        <p:spPr>
          <a:xfrm>
            <a:off x="8881240" y="1786758"/>
            <a:ext cx="1271753" cy="662152"/>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5" name="Freeform: Shape 794">
            <a:extLst>
              <a:ext uri="{FF2B5EF4-FFF2-40B4-BE49-F238E27FC236}">
                <a16:creationId xmlns:a16="http://schemas.microsoft.com/office/drawing/2014/main" id="{FFE9E096-0F09-404A-9EC8-7744E7F1980E}"/>
              </a:ext>
            </a:extLst>
          </p:cNvPr>
          <p:cNvSpPr/>
          <p:nvPr/>
        </p:nvSpPr>
        <p:spPr>
          <a:xfrm>
            <a:off x="6513577" y="2081048"/>
            <a:ext cx="3663825" cy="378204"/>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0" name="Freeform: Shape 799">
            <a:extLst>
              <a:ext uri="{FF2B5EF4-FFF2-40B4-BE49-F238E27FC236}">
                <a16:creationId xmlns:a16="http://schemas.microsoft.com/office/drawing/2014/main" id="{D30E9463-2A20-4AA3-9E0F-4C056550AA1D}"/>
              </a:ext>
            </a:extLst>
          </p:cNvPr>
          <p:cNvSpPr/>
          <p:nvPr/>
        </p:nvSpPr>
        <p:spPr>
          <a:xfrm>
            <a:off x="8764273" y="1545021"/>
            <a:ext cx="1388720" cy="888610"/>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1" name="Freeform: Shape 800">
            <a:extLst>
              <a:ext uri="{FF2B5EF4-FFF2-40B4-BE49-F238E27FC236}">
                <a16:creationId xmlns:a16="http://schemas.microsoft.com/office/drawing/2014/main" id="{4CD2F285-171E-4F38-BAD1-05A6B809C165}"/>
              </a:ext>
            </a:extLst>
          </p:cNvPr>
          <p:cNvSpPr/>
          <p:nvPr/>
        </p:nvSpPr>
        <p:spPr>
          <a:xfrm>
            <a:off x="7509640" y="1944415"/>
            <a:ext cx="2653863" cy="509750"/>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2" name="Freeform: Shape 801">
            <a:extLst>
              <a:ext uri="{FF2B5EF4-FFF2-40B4-BE49-F238E27FC236}">
                <a16:creationId xmlns:a16="http://schemas.microsoft.com/office/drawing/2014/main" id="{C06D02E1-BE43-482E-88D9-7C733AC07A79}"/>
              </a:ext>
            </a:extLst>
          </p:cNvPr>
          <p:cNvSpPr/>
          <p:nvPr/>
        </p:nvSpPr>
        <p:spPr>
          <a:xfrm>
            <a:off x="6518834" y="2086303"/>
            <a:ext cx="3676200" cy="378204"/>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131">
            <a:extLst>
              <a:ext uri="{FF2B5EF4-FFF2-40B4-BE49-F238E27FC236}">
                <a16:creationId xmlns:a16="http://schemas.microsoft.com/office/drawing/2014/main" id="{73822BDE-1EBF-40C3-865F-2633AD53CB76}"/>
              </a:ext>
            </a:extLst>
          </p:cNvPr>
          <p:cNvGrpSpPr/>
          <p:nvPr/>
        </p:nvGrpSpPr>
        <p:grpSpPr>
          <a:xfrm>
            <a:off x="7441323" y="2207172"/>
            <a:ext cx="2711670" cy="262759"/>
            <a:chOff x="8092964" y="5023944"/>
            <a:chExt cx="2732691" cy="294119"/>
          </a:xfrm>
        </p:grpSpPr>
        <p:sp>
          <p:nvSpPr>
            <p:cNvPr id="804" name="Freeform: Shape 803">
              <a:extLst>
                <a:ext uri="{FF2B5EF4-FFF2-40B4-BE49-F238E27FC236}">
                  <a16:creationId xmlns:a16="http://schemas.microsoft.com/office/drawing/2014/main" id="{D41779AA-9289-4E8F-9880-F13CB2731DFE}"/>
                </a:ext>
              </a:extLst>
            </p:cNvPr>
            <p:cNvSpPr/>
            <p:nvPr/>
          </p:nvSpPr>
          <p:spPr>
            <a:xfrm>
              <a:off x="8095386" y="5023945"/>
              <a:ext cx="2730269" cy="267844"/>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5" name="Freeform: Shape 804">
              <a:extLst>
                <a:ext uri="{FF2B5EF4-FFF2-40B4-BE49-F238E27FC236}">
                  <a16:creationId xmlns:a16="http://schemas.microsoft.com/office/drawing/2014/main" id="{221BA3E4-ACD5-4F69-A73D-E34977F819C5}"/>
                </a:ext>
              </a:extLst>
            </p:cNvPr>
            <p:cNvSpPr/>
            <p:nvPr/>
          </p:nvSpPr>
          <p:spPr>
            <a:xfrm>
              <a:off x="8092964" y="5023944"/>
              <a:ext cx="2695904" cy="294119"/>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6" name="Group 805">
            <a:extLst>
              <a:ext uri="{FF2B5EF4-FFF2-40B4-BE49-F238E27FC236}">
                <a16:creationId xmlns:a16="http://schemas.microsoft.com/office/drawing/2014/main" id="{593AD9AD-709E-475E-962A-74FEE688C48F}"/>
              </a:ext>
            </a:extLst>
          </p:cNvPr>
          <p:cNvGrpSpPr/>
          <p:nvPr/>
        </p:nvGrpSpPr>
        <p:grpSpPr>
          <a:xfrm>
            <a:off x="8825855" y="2333297"/>
            <a:ext cx="1337648" cy="273269"/>
            <a:chOff x="8095386" y="4913585"/>
            <a:chExt cx="2730269" cy="378204"/>
          </a:xfrm>
        </p:grpSpPr>
        <p:sp>
          <p:nvSpPr>
            <p:cNvPr id="807" name="Freeform: Shape 806">
              <a:extLst>
                <a:ext uri="{FF2B5EF4-FFF2-40B4-BE49-F238E27FC236}">
                  <a16:creationId xmlns:a16="http://schemas.microsoft.com/office/drawing/2014/main" id="{E778507B-0978-4CAC-B41C-3611FDC91880}"/>
                </a:ext>
              </a:extLst>
            </p:cNvPr>
            <p:cNvSpPr/>
            <p:nvPr/>
          </p:nvSpPr>
          <p:spPr>
            <a:xfrm>
              <a:off x="8095386" y="4913585"/>
              <a:ext cx="2730269" cy="378204"/>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 name="Freeform: Shape 807">
              <a:extLst>
                <a:ext uri="{FF2B5EF4-FFF2-40B4-BE49-F238E27FC236}">
                  <a16:creationId xmlns:a16="http://schemas.microsoft.com/office/drawing/2014/main" id="{AFEF2CF4-B82E-42B0-AD04-56C79D5AB392}"/>
                </a:ext>
              </a:extLst>
            </p:cNvPr>
            <p:cNvSpPr/>
            <p:nvPr/>
          </p:nvSpPr>
          <p:spPr>
            <a:xfrm>
              <a:off x="8103475" y="4918841"/>
              <a:ext cx="2695904" cy="357182"/>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3" name="Group 132">
            <a:extLst>
              <a:ext uri="{FF2B5EF4-FFF2-40B4-BE49-F238E27FC236}">
                <a16:creationId xmlns:a16="http://schemas.microsoft.com/office/drawing/2014/main" id="{970D84AF-9602-422C-B5E9-1F2BC902AD25}"/>
              </a:ext>
            </a:extLst>
          </p:cNvPr>
          <p:cNvGrpSpPr/>
          <p:nvPr/>
        </p:nvGrpSpPr>
        <p:grpSpPr>
          <a:xfrm>
            <a:off x="8196726" y="2444013"/>
            <a:ext cx="1197106" cy="1576405"/>
            <a:chOff x="8196726" y="2444013"/>
            <a:chExt cx="1197106" cy="1576405"/>
          </a:xfrm>
        </p:grpSpPr>
        <p:grpSp>
          <p:nvGrpSpPr>
            <p:cNvPr id="578" name="Group 577">
              <a:extLst>
                <a:ext uri="{FF2B5EF4-FFF2-40B4-BE49-F238E27FC236}">
                  <a16:creationId xmlns:a16="http://schemas.microsoft.com/office/drawing/2014/main" id="{6D0982BA-9209-48B5-8DB1-112B4AE270A4}"/>
                </a:ext>
              </a:extLst>
            </p:cNvPr>
            <p:cNvGrpSpPr/>
            <p:nvPr/>
          </p:nvGrpSpPr>
          <p:grpSpPr>
            <a:xfrm>
              <a:off x="8546441" y="2614967"/>
              <a:ext cx="564927" cy="462697"/>
              <a:chOff x="8839199" y="4855180"/>
              <a:chExt cx="492370" cy="389889"/>
            </a:xfrm>
          </p:grpSpPr>
          <p:sp>
            <p:nvSpPr>
              <p:cNvPr id="628" name="Rectangle 627">
                <a:extLst>
                  <a:ext uri="{FF2B5EF4-FFF2-40B4-BE49-F238E27FC236}">
                    <a16:creationId xmlns:a16="http://schemas.microsoft.com/office/drawing/2014/main" id="{F262FD68-51ED-4AE0-8D61-888F08A67A50}"/>
                  </a:ext>
                </a:extLst>
              </p:cNvPr>
              <p:cNvSpPr/>
              <p:nvPr/>
            </p:nvSpPr>
            <p:spPr>
              <a:xfrm flipH="1">
                <a:off x="8963070" y="4855180"/>
                <a:ext cx="237744" cy="244357"/>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endParaRPr>
              </a:p>
            </p:txBody>
          </p:sp>
          <p:pic>
            <p:nvPicPr>
              <p:cNvPr id="629" name="Picture 628">
                <a:extLst>
                  <a:ext uri="{FF2B5EF4-FFF2-40B4-BE49-F238E27FC236}">
                    <a16:creationId xmlns:a16="http://schemas.microsoft.com/office/drawing/2014/main" id="{CF0DBFF0-0C3B-4C78-B40A-8C646D128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199" y="5086975"/>
                <a:ext cx="492370" cy="158094"/>
              </a:xfrm>
              <a:prstGeom prst="rect">
                <a:avLst/>
              </a:prstGeom>
            </p:spPr>
          </p:pic>
        </p:grpSp>
        <p:sp>
          <p:nvSpPr>
            <p:cNvPr id="580" name="Rectangle 1">
              <a:extLst>
                <a:ext uri="{FF2B5EF4-FFF2-40B4-BE49-F238E27FC236}">
                  <a16:creationId xmlns:a16="http://schemas.microsoft.com/office/drawing/2014/main" id="{DFF080D9-49A0-45E1-B60D-1C999B156B53}"/>
                </a:ext>
              </a:extLst>
            </p:cNvPr>
            <p:cNvSpPr/>
            <p:nvPr/>
          </p:nvSpPr>
          <p:spPr>
            <a:xfrm>
              <a:off x="8196726" y="3042733"/>
              <a:ext cx="1197106" cy="977685"/>
            </a:xfrm>
            <a:custGeom>
              <a:avLst/>
              <a:gdLst>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217920 h 6217920"/>
                <a:gd name="connsiteX4" fmla="*/ 0 w 3615384"/>
                <a:gd name="connsiteY4" fmla="*/ 0 h 6217920"/>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145349 h 6217920"/>
                <a:gd name="connsiteX4" fmla="*/ 0 w 3615384"/>
                <a:gd name="connsiteY4" fmla="*/ 0 h 6217920"/>
                <a:gd name="connsiteX0" fmla="*/ 0 w 3615384"/>
                <a:gd name="connsiteY0" fmla="*/ 0 h 6174377"/>
                <a:gd name="connsiteX1" fmla="*/ 3615384 w 3615384"/>
                <a:gd name="connsiteY1" fmla="*/ 0 h 6174377"/>
                <a:gd name="connsiteX2" fmla="*/ 3615384 w 3615384"/>
                <a:gd name="connsiteY2" fmla="*/ 6174377 h 6174377"/>
                <a:gd name="connsiteX3" fmla="*/ 0 w 3615384"/>
                <a:gd name="connsiteY3" fmla="*/ 6145349 h 6174377"/>
                <a:gd name="connsiteX4" fmla="*/ 0 w 3615384"/>
                <a:gd name="connsiteY4" fmla="*/ 0 h 617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384" h="6174377">
                  <a:moveTo>
                    <a:pt x="0" y="0"/>
                  </a:moveTo>
                  <a:lnTo>
                    <a:pt x="3615384" y="0"/>
                  </a:lnTo>
                  <a:lnTo>
                    <a:pt x="3615384" y="6174377"/>
                  </a:lnTo>
                  <a:lnTo>
                    <a:pt x="0" y="6145349"/>
                  </a:lnTo>
                  <a:lnTo>
                    <a:pt x="0" y="0"/>
                  </a:lnTo>
                  <a:close/>
                </a:path>
              </a:pathLst>
            </a:custGeom>
            <a:gradFill>
              <a:gsLst>
                <a:gs pos="0">
                  <a:srgbClr val="FFFFFF"/>
                </a:gs>
                <a:gs pos="7001">
                  <a:srgbClr val="E6E6E6"/>
                </a:gs>
                <a:gs pos="32001">
                  <a:schemeClr val="bg1">
                    <a:lumMod val="95000"/>
                  </a:schemeClr>
                </a:gs>
                <a:gs pos="47000">
                  <a:srgbClr val="E6E6E6"/>
                </a:gs>
                <a:gs pos="85001">
                  <a:schemeClr val="bg1">
                    <a:lumMod val="65000"/>
                  </a:schemeClr>
                </a:gs>
                <a:gs pos="100000">
                  <a:srgbClr val="E6E6E6"/>
                </a:gs>
              </a:gsLst>
              <a:lin ang="8400000" scaled="0"/>
            </a:gradFill>
            <a:ln w="952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1" name="Group 580">
              <a:extLst>
                <a:ext uri="{FF2B5EF4-FFF2-40B4-BE49-F238E27FC236}">
                  <a16:creationId xmlns:a16="http://schemas.microsoft.com/office/drawing/2014/main" id="{A2ED2732-225D-4E99-87DA-2B7503538BCA}"/>
                </a:ext>
              </a:extLst>
            </p:cNvPr>
            <p:cNvGrpSpPr/>
            <p:nvPr/>
          </p:nvGrpSpPr>
          <p:grpSpPr>
            <a:xfrm>
              <a:off x="8455817" y="3278354"/>
              <a:ext cx="203902" cy="357161"/>
              <a:chOff x="3756413" y="4531539"/>
              <a:chExt cx="241052" cy="461246"/>
            </a:xfrm>
          </p:grpSpPr>
          <p:sp>
            <p:nvSpPr>
              <p:cNvPr id="615" name="Rectangle 614">
                <a:extLst>
                  <a:ext uri="{FF2B5EF4-FFF2-40B4-BE49-F238E27FC236}">
                    <a16:creationId xmlns:a16="http://schemas.microsoft.com/office/drawing/2014/main" id="{FBFCB789-3090-44A5-A881-315B10FCA609}"/>
                  </a:ext>
                </a:extLst>
              </p:cNvPr>
              <p:cNvSpPr/>
              <p:nvPr/>
            </p:nvSpPr>
            <p:spPr>
              <a:xfrm>
                <a:off x="3843716" y="4531539"/>
                <a:ext cx="153749" cy="46124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616" name="Group 615">
                <a:extLst>
                  <a:ext uri="{FF2B5EF4-FFF2-40B4-BE49-F238E27FC236}">
                    <a16:creationId xmlns:a16="http://schemas.microsoft.com/office/drawing/2014/main" id="{68440300-FD41-4D53-BD54-F2BED67ADA72}"/>
                  </a:ext>
                </a:extLst>
              </p:cNvPr>
              <p:cNvGrpSpPr/>
              <p:nvPr/>
            </p:nvGrpSpPr>
            <p:grpSpPr>
              <a:xfrm rot="19982113">
                <a:off x="3756413" y="4564975"/>
                <a:ext cx="86959" cy="67487"/>
                <a:chOff x="3951798" y="4123405"/>
                <a:chExt cx="86959" cy="67487"/>
              </a:xfrm>
            </p:grpSpPr>
            <p:sp>
              <p:nvSpPr>
                <p:cNvPr id="626" name="Rectangle 625">
                  <a:extLst>
                    <a:ext uri="{FF2B5EF4-FFF2-40B4-BE49-F238E27FC236}">
                      <a16:creationId xmlns:a16="http://schemas.microsoft.com/office/drawing/2014/main" id="{79C376E6-E880-4F28-B678-D1793FFF98EB}"/>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Oval 626">
                  <a:extLst>
                    <a:ext uri="{FF2B5EF4-FFF2-40B4-BE49-F238E27FC236}">
                      <a16:creationId xmlns:a16="http://schemas.microsoft.com/office/drawing/2014/main" id="{CD08267D-DB87-4288-831E-A599C6A3AA42}"/>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7" name="Group 616">
                <a:extLst>
                  <a:ext uri="{FF2B5EF4-FFF2-40B4-BE49-F238E27FC236}">
                    <a16:creationId xmlns:a16="http://schemas.microsoft.com/office/drawing/2014/main" id="{C3481BC6-6600-4E82-A589-524E3D0B310A}"/>
                  </a:ext>
                </a:extLst>
              </p:cNvPr>
              <p:cNvGrpSpPr/>
              <p:nvPr/>
            </p:nvGrpSpPr>
            <p:grpSpPr>
              <a:xfrm>
                <a:off x="3872523" y="4573985"/>
                <a:ext cx="106102" cy="45719"/>
                <a:chOff x="3973729" y="3901863"/>
                <a:chExt cx="86959" cy="67487"/>
              </a:xfrm>
            </p:grpSpPr>
            <p:sp>
              <p:nvSpPr>
                <p:cNvPr id="624" name="Rectangle 623">
                  <a:extLst>
                    <a:ext uri="{FF2B5EF4-FFF2-40B4-BE49-F238E27FC236}">
                      <a16:creationId xmlns:a16="http://schemas.microsoft.com/office/drawing/2014/main" id="{A9FA3B25-94B0-4E1A-8C25-0EFDD84E3145}"/>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5" name="Oval 624">
                  <a:extLst>
                    <a:ext uri="{FF2B5EF4-FFF2-40B4-BE49-F238E27FC236}">
                      <a16:creationId xmlns:a16="http://schemas.microsoft.com/office/drawing/2014/main" id="{FF9F7EE1-0A5D-4136-B4DB-C01CBA12F3E7}"/>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8" name="Group 617">
                <a:extLst>
                  <a:ext uri="{FF2B5EF4-FFF2-40B4-BE49-F238E27FC236}">
                    <a16:creationId xmlns:a16="http://schemas.microsoft.com/office/drawing/2014/main" id="{5E227193-A416-4D2E-A872-F345C3AB0D8B}"/>
                  </a:ext>
                </a:extLst>
              </p:cNvPr>
              <p:cNvGrpSpPr/>
              <p:nvPr/>
            </p:nvGrpSpPr>
            <p:grpSpPr>
              <a:xfrm rot="19982113">
                <a:off x="3756413" y="4897129"/>
                <a:ext cx="86959" cy="67487"/>
                <a:chOff x="3951798" y="4123405"/>
                <a:chExt cx="86959" cy="67487"/>
              </a:xfrm>
            </p:grpSpPr>
            <p:sp>
              <p:nvSpPr>
                <p:cNvPr id="622" name="Rectangle 621">
                  <a:extLst>
                    <a:ext uri="{FF2B5EF4-FFF2-40B4-BE49-F238E27FC236}">
                      <a16:creationId xmlns:a16="http://schemas.microsoft.com/office/drawing/2014/main" id="{A9B68581-5BCC-4FD0-A16A-8DCB361F7677}"/>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Oval 622">
                  <a:extLst>
                    <a:ext uri="{FF2B5EF4-FFF2-40B4-BE49-F238E27FC236}">
                      <a16:creationId xmlns:a16="http://schemas.microsoft.com/office/drawing/2014/main" id="{5B5C8A70-4FBB-4888-9BE2-788FBA3105C8}"/>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9" name="Group 618">
                <a:extLst>
                  <a:ext uri="{FF2B5EF4-FFF2-40B4-BE49-F238E27FC236}">
                    <a16:creationId xmlns:a16="http://schemas.microsoft.com/office/drawing/2014/main" id="{7F279A1A-E460-4FD6-85D3-0344C47BB0EC}"/>
                  </a:ext>
                </a:extLst>
              </p:cNvPr>
              <p:cNvGrpSpPr/>
              <p:nvPr/>
            </p:nvGrpSpPr>
            <p:grpSpPr>
              <a:xfrm>
                <a:off x="3872523" y="4906139"/>
                <a:ext cx="106102" cy="45719"/>
                <a:chOff x="3973729" y="3901863"/>
                <a:chExt cx="86959" cy="67487"/>
              </a:xfrm>
            </p:grpSpPr>
            <p:sp>
              <p:nvSpPr>
                <p:cNvPr id="620" name="Rectangle 619">
                  <a:extLst>
                    <a:ext uri="{FF2B5EF4-FFF2-40B4-BE49-F238E27FC236}">
                      <a16:creationId xmlns:a16="http://schemas.microsoft.com/office/drawing/2014/main" id="{738283A5-6D4F-4BB3-94A8-66D6434CD0FA}"/>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Oval 620">
                  <a:extLst>
                    <a:ext uri="{FF2B5EF4-FFF2-40B4-BE49-F238E27FC236}">
                      <a16:creationId xmlns:a16="http://schemas.microsoft.com/office/drawing/2014/main" id="{1C81799A-699F-41C7-ABBB-9E9D126984C9}"/>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82" name="Rectangle 581">
              <a:extLst>
                <a:ext uri="{FF2B5EF4-FFF2-40B4-BE49-F238E27FC236}">
                  <a16:creationId xmlns:a16="http://schemas.microsoft.com/office/drawing/2014/main" id="{4B9EAF2B-6E1B-49B5-A0E2-7B9CAEC3D47E}"/>
                </a:ext>
              </a:extLst>
            </p:cNvPr>
            <p:cNvSpPr/>
            <p:nvPr/>
          </p:nvSpPr>
          <p:spPr>
            <a:xfrm rot="10800000">
              <a:off x="9021050" y="3284407"/>
              <a:ext cx="130054" cy="35716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583" name="Group 582">
              <a:extLst>
                <a:ext uri="{FF2B5EF4-FFF2-40B4-BE49-F238E27FC236}">
                  <a16:creationId xmlns:a16="http://schemas.microsoft.com/office/drawing/2014/main" id="{50F631C2-1356-4AE1-8B57-A1C8C5F6986C}"/>
                </a:ext>
              </a:extLst>
            </p:cNvPr>
            <p:cNvGrpSpPr/>
            <p:nvPr/>
          </p:nvGrpSpPr>
          <p:grpSpPr>
            <a:xfrm rot="9182113">
              <a:off x="9151395" y="3563419"/>
              <a:ext cx="73557" cy="52258"/>
              <a:chOff x="3951798" y="4123405"/>
              <a:chExt cx="86959" cy="67487"/>
            </a:xfrm>
          </p:grpSpPr>
          <p:sp>
            <p:nvSpPr>
              <p:cNvPr id="613" name="Rectangle 612">
                <a:extLst>
                  <a:ext uri="{FF2B5EF4-FFF2-40B4-BE49-F238E27FC236}">
                    <a16:creationId xmlns:a16="http://schemas.microsoft.com/office/drawing/2014/main" id="{642F524B-310A-477A-A4EA-68F16102EB39}"/>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 name="Oval 613">
                <a:extLst>
                  <a:ext uri="{FF2B5EF4-FFF2-40B4-BE49-F238E27FC236}">
                    <a16:creationId xmlns:a16="http://schemas.microsoft.com/office/drawing/2014/main" id="{1D6BB5A5-FC8E-4F53-BE5B-3D053FFB2C35}"/>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4" name="Group 583">
              <a:extLst>
                <a:ext uri="{FF2B5EF4-FFF2-40B4-BE49-F238E27FC236}">
                  <a16:creationId xmlns:a16="http://schemas.microsoft.com/office/drawing/2014/main" id="{974AB746-E99C-4E47-9C9F-69C80B28EEB6}"/>
                </a:ext>
              </a:extLst>
            </p:cNvPr>
            <p:cNvGrpSpPr/>
            <p:nvPr/>
          </p:nvGrpSpPr>
          <p:grpSpPr>
            <a:xfrm rot="10800000">
              <a:off x="9036987" y="3573298"/>
              <a:ext cx="89750" cy="35402"/>
              <a:chOff x="3973729" y="3901863"/>
              <a:chExt cx="86959" cy="67487"/>
            </a:xfrm>
          </p:grpSpPr>
          <p:sp>
            <p:nvSpPr>
              <p:cNvPr id="611" name="Rectangle 610">
                <a:extLst>
                  <a:ext uri="{FF2B5EF4-FFF2-40B4-BE49-F238E27FC236}">
                    <a16:creationId xmlns:a16="http://schemas.microsoft.com/office/drawing/2014/main" id="{6247CA49-4B71-41F9-94E7-AFF298ED9E66}"/>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Oval 611">
                <a:extLst>
                  <a:ext uri="{FF2B5EF4-FFF2-40B4-BE49-F238E27FC236}">
                    <a16:creationId xmlns:a16="http://schemas.microsoft.com/office/drawing/2014/main" id="{8A1230D8-5A1B-44E3-A4CD-3A340C704C62}"/>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5" name="Group 584">
              <a:extLst>
                <a:ext uri="{FF2B5EF4-FFF2-40B4-BE49-F238E27FC236}">
                  <a16:creationId xmlns:a16="http://schemas.microsoft.com/office/drawing/2014/main" id="{82093B87-4357-499D-8252-6C05ECF8F014}"/>
                </a:ext>
              </a:extLst>
            </p:cNvPr>
            <p:cNvGrpSpPr/>
            <p:nvPr/>
          </p:nvGrpSpPr>
          <p:grpSpPr>
            <a:xfrm rot="9182113">
              <a:off x="9151395" y="3306219"/>
              <a:ext cx="73557" cy="52258"/>
              <a:chOff x="3951798" y="4123405"/>
              <a:chExt cx="86959" cy="67487"/>
            </a:xfrm>
          </p:grpSpPr>
          <p:sp>
            <p:nvSpPr>
              <p:cNvPr id="609" name="Rectangle 608">
                <a:extLst>
                  <a:ext uri="{FF2B5EF4-FFF2-40B4-BE49-F238E27FC236}">
                    <a16:creationId xmlns:a16="http://schemas.microsoft.com/office/drawing/2014/main" id="{A6EA8583-FD2F-4830-80C7-6E7292E5944D}"/>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Oval 609">
                <a:extLst>
                  <a:ext uri="{FF2B5EF4-FFF2-40B4-BE49-F238E27FC236}">
                    <a16:creationId xmlns:a16="http://schemas.microsoft.com/office/drawing/2014/main" id="{9FC5032C-4EBF-4870-A497-00871D05F2BA}"/>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6" name="Group 585">
              <a:extLst>
                <a:ext uri="{FF2B5EF4-FFF2-40B4-BE49-F238E27FC236}">
                  <a16:creationId xmlns:a16="http://schemas.microsoft.com/office/drawing/2014/main" id="{341A72BB-1A0A-40D9-A862-34C48AEDAD60}"/>
                </a:ext>
              </a:extLst>
            </p:cNvPr>
            <p:cNvGrpSpPr/>
            <p:nvPr/>
          </p:nvGrpSpPr>
          <p:grpSpPr>
            <a:xfrm rot="10800000">
              <a:off x="9036987" y="3316099"/>
              <a:ext cx="89750" cy="35402"/>
              <a:chOff x="3973729" y="3901863"/>
              <a:chExt cx="86959" cy="67487"/>
            </a:xfrm>
          </p:grpSpPr>
          <p:sp>
            <p:nvSpPr>
              <p:cNvPr id="607" name="Rectangle 606">
                <a:extLst>
                  <a:ext uri="{FF2B5EF4-FFF2-40B4-BE49-F238E27FC236}">
                    <a16:creationId xmlns:a16="http://schemas.microsoft.com/office/drawing/2014/main" id="{0E4405E4-8B76-47D5-8E1A-DADAA3A5A8E4}"/>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Oval 607">
                <a:extLst>
                  <a:ext uri="{FF2B5EF4-FFF2-40B4-BE49-F238E27FC236}">
                    <a16:creationId xmlns:a16="http://schemas.microsoft.com/office/drawing/2014/main" id="{2FA8BC31-E542-4BEB-81C7-C8ED13EAE172}"/>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7" name="Group 586">
              <a:extLst>
                <a:ext uri="{FF2B5EF4-FFF2-40B4-BE49-F238E27FC236}">
                  <a16:creationId xmlns:a16="http://schemas.microsoft.com/office/drawing/2014/main" id="{F85D1848-5186-409D-9537-30C9582632E7}"/>
                </a:ext>
              </a:extLst>
            </p:cNvPr>
            <p:cNvGrpSpPr/>
            <p:nvPr/>
          </p:nvGrpSpPr>
          <p:grpSpPr>
            <a:xfrm rot="9182113">
              <a:off x="8807626" y="3300168"/>
              <a:ext cx="73557" cy="52258"/>
              <a:chOff x="3951798" y="4123405"/>
              <a:chExt cx="86959" cy="67487"/>
            </a:xfrm>
          </p:grpSpPr>
          <p:sp>
            <p:nvSpPr>
              <p:cNvPr id="605" name="Rectangle 604">
                <a:extLst>
                  <a:ext uri="{FF2B5EF4-FFF2-40B4-BE49-F238E27FC236}">
                    <a16:creationId xmlns:a16="http://schemas.microsoft.com/office/drawing/2014/main" id="{FFF53462-1420-4D52-BD6E-7AD65CC96966}"/>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Oval 605">
                <a:extLst>
                  <a:ext uri="{FF2B5EF4-FFF2-40B4-BE49-F238E27FC236}">
                    <a16:creationId xmlns:a16="http://schemas.microsoft.com/office/drawing/2014/main" id="{C5EDE261-D077-484D-9F4C-72B46CBDE407}"/>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8" name="Rectangle 587">
              <a:extLst>
                <a:ext uri="{FF2B5EF4-FFF2-40B4-BE49-F238E27FC236}">
                  <a16:creationId xmlns:a16="http://schemas.microsoft.com/office/drawing/2014/main" id="{A121C82F-F36D-4426-B1F8-4EDBCC7A9D5F}"/>
                </a:ext>
              </a:extLst>
            </p:cNvPr>
            <p:cNvSpPr/>
            <p:nvPr/>
          </p:nvSpPr>
          <p:spPr>
            <a:xfrm>
              <a:off x="8826097" y="3352866"/>
              <a:ext cx="38673" cy="214018"/>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9" name="Group 588">
              <a:extLst>
                <a:ext uri="{FF2B5EF4-FFF2-40B4-BE49-F238E27FC236}">
                  <a16:creationId xmlns:a16="http://schemas.microsoft.com/office/drawing/2014/main" id="{AB097D2A-B670-47A1-A1A1-7A7FC6F7138C}"/>
                </a:ext>
              </a:extLst>
            </p:cNvPr>
            <p:cNvGrpSpPr/>
            <p:nvPr/>
          </p:nvGrpSpPr>
          <p:grpSpPr>
            <a:xfrm rot="20031571">
              <a:off x="8804322" y="3560392"/>
              <a:ext cx="73557" cy="52258"/>
              <a:chOff x="3951798" y="4123405"/>
              <a:chExt cx="86959" cy="67487"/>
            </a:xfrm>
          </p:grpSpPr>
          <p:sp>
            <p:nvSpPr>
              <p:cNvPr id="603" name="Rectangle 602">
                <a:extLst>
                  <a:ext uri="{FF2B5EF4-FFF2-40B4-BE49-F238E27FC236}">
                    <a16:creationId xmlns:a16="http://schemas.microsoft.com/office/drawing/2014/main" id="{96353C12-F26B-4C2D-BAB0-E820C6A026AD}"/>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 name="Oval 603">
                <a:extLst>
                  <a:ext uri="{FF2B5EF4-FFF2-40B4-BE49-F238E27FC236}">
                    <a16:creationId xmlns:a16="http://schemas.microsoft.com/office/drawing/2014/main" id="{10F5B998-2C4B-4DC3-9A05-9FAF1ED1786F}"/>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0" name="Oval 589">
              <a:extLst>
                <a:ext uri="{FF2B5EF4-FFF2-40B4-BE49-F238E27FC236}">
                  <a16:creationId xmlns:a16="http://schemas.microsoft.com/office/drawing/2014/main" id="{8D360254-B091-4666-A6DC-EB89B731C20E}"/>
                </a:ext>
              </a:extLst>
            </p:cNvPr>
            <p:cNvSpPr/>
            <p:nvPr/>
          </p:nvSpPr>
          <p:spPr>
            <a:xfrm>
              <a:off x="8833450" y="3414827"/>
              <a:ext cx="15469" cy="141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1" name="Oval 590">
              <a:extLst>
                <a:ext uri="{FF2B5EF4-FFF2-40B4-BE49-F238E27FC236}">
                  <a16:creationId xmlns:a16="http://schemas.microsoft.com/office/drawing/2014/main" id="{0B712C48-BAD8-414A-85F1-0FE1E636AE8C}"/>
                </a:ext>
              </a:extLst>
            </p:cNvPr>
            <p:cNvSpPr/>
            <p:nvPr/>
          </p:nvSpPr>
          <p:spPr>
            <a:xfrm>
              <a:off x="8839387" y="3478556"/>
              <a:ext cx="15469" cy="141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Freeform: Shape 591">
              <a:extLst>
                <a:ext uri="{FF2B5EF4-FFF2-40B4-BE49-F238E27FC236}">
                  <a16:creationId xmlns:a16="http://schemas.microsoft.com/office/drawing/2014/main" id="{1A217A16-4482-4EB7-B208-650524369934}"/>
                </a:ext>
              </a:extLst>
            </p:cNvPr>
            <p:cNvSpPr/>
            <p:nvPr/>
          </p:nvSpPr>
          <p:spPr>
            <a:xfrm>
              <a:off x="8928170" y="3033297"/>
              <a:ext cx="262932" cy="255590"/>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 name="Freeform: Shape 592">
              <a:extLst>
                <a:ext uri="{FF2B5EF4-FFF2-40B4-BE49-F238E27FC236}">
                  <a16:creationId xmlns:a16="http://schemas.microsoft.com/office/drawing/2014/main" id="{52063BCC-EAD7-4298-8A82-3800AC9CF026}"/>
                </a:ext>
              </a:extLst>
            </p:cNvPr>
            <p:cNvSpPr/>
            <p:nvPr/>
          </p:nvSpPr>
          <p:spPr>
            <a:xfrm flipH="1">
              <a:off x="8482988" y="3042274"/>
              <a:ext cx="292095" cy="251600"/>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4" name="Straight Connector 593">
              <a:extLst>
                <a:ext uri="{FF2B5EF4-FFF2-40B4-BE49-F238E27FC236}">
                  <a16:creationId xmlns:a16="http://schemas.microsoft.com/office/drawing/2014/main" id="{B85783A5-1F28-447D-9F8C-3F71B1BF9986}"/>
                </a:ext>
              </a:extLst>
            </p:cNvPr>
            <p:cNvCxnSpPr>
              <a:cxnSpLocks/>
            </p:cNvCxnSpPr>
            <p:nvPr/>
          </p:nvCxnSpPr>
          <p:spPr>
            <a:xfrm>
              <a:off x="8851584" y="3048105"/>
              <a:ext cx="0" cy="235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ABDC819C-A0D5-4824-8487-883695D67024}"/>
                </a:ext>
              </a:extLst>
            </p:cNvPr>
            <p:cNvCxnSpPr>
              <a:cxnSpLocks/>
            </p:cNvCxnSpPr>
            <p:nvPr/>
          </p:nvCxnSpPr>
          <p:spPr>
            <a:xfrm>
              <a:off x="8855216" y="3056416"/>
              <a:ext cx="0" cy="219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6" name="Group 595">
              <a:extLst>
                <a:ext uri="{FF2B5EF4-FFF2-40B4-BE49-F238E27FC236}">
                  <a16:creationId xmlns:a16="http://schemas.microsoft.com/office/drawing/2014/main" id="{2F695E6D-4FE7-453F-B5DF-EFF657FC028E}"/>
                </a:ext>
              </a:extLst>
            </p:cNvPr>
            <p:cNvGrpSpPr/>
            <p:nvPr/>
          </p:nvGrpSpPr>
          <p:grpSpPr>
            <a:xfrm>
              <a:off x="8895574" y="3566053"/>
              <a:ext cx="49086" cy="39230"/>
              <a:chOff x="3613784" y="4270905"/>
              <a:chExt cx="86959" cy="67487"/>
            </a:xfrm>
          </p:grpSpPr>
          <p:sp>
            <p:nvSpPr>
              <p:cNvPr id="601" name="Rectangle 600">
                <a:extLst>
                  <a:ext uri="{FF2B5EF4-FFF2-40B4-BE49-F238E27FC236}">
                    <a16:creationId xmlns:a16="http://schemas.microsoft.com/office/drawing/2014/main" id="{73C1C950-16A3-4192-A347-BE4EF7D95264}"/>
                  </a:ext>
                </a:extLst>
              </p:cNvPr>
              <p:cNvSpPr/>
              <p:nvPr/>
            </p:nvSpPr>
            <p:spPr>
              <a:xfrm rot="10800000">
                <a:off x="3613784" y="42709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Oval 601">
                <a:extLst>
                  <a:ext uri="{FF2B5EF4-FFF2-40B4-BE49-F238E27FC236}">
                    <a16:creationId xmlns:a16="http://schemas.microsoft.com/office/drawing/2014/main" id="{FB75760A-BB21-45BF-A01E-8877B6D989C7}"/>
                  </a:ext>
                </a:extLst>
              </p:cNvPr>
              <p:cNvSpPr/>
              <p:nvPr/>
            </p:nvSpPr>
            <p:spPr>
              <a:xfrm rot="10800000">
                <a:off x="3648824" y="4297186"/>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2" name="Group 571">
              <a:extLst>
                <a:ext uri="{FF2B5EF4-FFF2-40B4-BE49-F238E27FC236}">
                  <a16:creationId xmlns:a16="http://schemas.microsoft.com/office/drawing/2014/main" id="{05F2954A-B4D1-42CA-8CEC-F0D19548E235}"/>
                </a:ext>
              </a:extLst>
            </p:cNvPr>
            <p:cNvGrpSpPr/>
            <p:nvPr/>
          </p:nvGrpSpPr>
          <p:grpSpPr>
            <a:xfrm>
              <a:off x="8644351" y="2444013"/>
              <a:ext cx="345401" cy="178688"/>
              <a:chOff x="8005259" y="2296758"/>
              <a:chExt cx="301039" cy="150570"/>
            </a:xfrm>
          </p:grpSpPr>
          <p:grpSp>
            <p:nvGrpSpPr>
              <p:cNvPr id="630" name="Group 629">
                <a:extLst>
                  <a:ext uri="{FF2B5EF4-FFF2-40B4-BE49-F238E27FC236}">
                    <a16:creationId xmlns:a16="http://schemas.microsoft.com/office/drawing/2014/main" id="{D5D26EBB-523D-4592-95A2-AA1030758BE7}"/>
                  </a:ext>
                </a:extLst>
              </p:cNvPr>
              <p:cNvGrpSpPr/>
              <p:nvPr/>
            </p:nvGrpSpPr>
            <p:grpSpPr>
              <a:xfrm>
                <a:off x="8008502" y="2398690"/>
                <a:ext cx="297796" cy="48638"/>
                <a:chOff x="9512549" y="4902741"/>
                <a:chExt cx="297796" cy="48638"/>
              </a:xfrm>
            </p:grpSpPr>
            <p:sp>
              <p:nvSpPr>
                <p:cNvPr id="640" name="Can 140">
                  <a:extLst>
                    <a:ext uri="{FF2B5EF4-FFF2-40B4-BE49-F238E27FC236}">
                      <a16:creationId xmlns:a16="http://schemas.microsoft.com/office/drawing/2014/main" id="{6DD8D4A7-64FE-419B-A242-ADE0EE7C0756}"/>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1" name="Straight Connector 640">
                  <a:extLst>
                    <a:ext uri="{FF2B5EF4-FFF2-40B4-BE49-F238E27FC236}">
                      <a16:creationId xmlns:a16="http://schemas.microsoft.com/office/drawing/2014/main" id="{4A118F8B-2AB9-4910-83D8-956CC80440B3}"/>
                    </a:ext>
                  </a:extLst>
                </p:cNvPr>
                <p:cNvCxnSpPr>
                  <a:stCxn id="640" idx="2"/>
                  <a:endCxn id="640"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D4161C10-9B8B-4EFD-83C0-931EFA2D870F}"/>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B5A1BCEC-73D0-4B3C-9682-D5A95E8F87F6}"/>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FE7024CC-A1F7-4CD9-A032-17BEDC4859B4}"/>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9F05C9DE-C83B-4308-B070-80390C413842}"/>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0CD1CC2C-7AB4-4968-9DBC-D3A22EBE4F04}"/>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1" name="Group 630">
                <a:extLst>
                  <a:ext uri="{FF2B5EF4-FFF2-40B4-BE49-F238E27FC236}">
                    <a16:creationId xmlns:a16="http://schemas.microsoft.com/office/drawing/2014/main" id="{54D238BC-42AE-42FB-BA2D-BF8604555AD3}"/>
                  </a:ext>
                </a:extLst>
              </p:cNvPr>
              <p:cNvGrpSpPr/>
              <p:nvPr/>
            </p:nvGrpSpPr>
            <p:grpSpPr>
              <a:xfrm>
                <a:off x="8005259" y="2356537"/>
                <a:ext cx="297796" cy="48638"/>
                <a:chOff x="9512549" y="4902741"/>
                <a:chExt cx="297796" cy="48638"/>
              </a:xfrm>
            </p:grpSpPr>
            <p:sp>
              <p:nvSpPr>
                <p:cNvPr id="633" name="Can 140">
                  <a:extLst>
                    <a:ext uri="{FF2B5EF4-FFF2-40B4-BE49-F238E27FC236}">
                      <a16:creationId xmlns:a16="http://schemas.microsoft.com/office/drawing/2014/main" id="{E311E439-EE3A-41F1-992B-EA7A596EF6C8}"/>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4" name="Straight Connector 633">
                  <a:extLst>
                    <a:ext uri="{FF2B5EF4-FFF2-40B4-BE49-F238E27FC236}">
                      <a16:creationId xmlns:a16="http://schemas.microsoft.com/office/drawing/2014/main" id="{F1089C34-09F8-4B3C-9513-5BC348D12A91}"/>
                    </a:ext>
                  </a:extLst>
                </p:cNvPr>
                <p:cNvCxnSpPr>
                  <a:stCxn id="633" idx="2"/>
                  <a:endCxn id="633"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29478B81-071F-4BBD-B4A2-ED3A129829C0}"/>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C9EE07B8-9F05-477A-8F4C-75909F361508}"/>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F4AFE527-6DFE-4D83-813B-A76E5925C919}"/>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058C273B-9D3A-4EAF-A708-915C9ECA6D89}"/>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57F8638D-CCEF-46D1-9443-E57B67EC2A27}"/>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2" name="Rectangle: Rounded Corners 631">
                <a:extLst>
                  <a:ext uri="{FF2B5EF4-FFF2-40B4-BE49-F238E27FC236}">
                    <a16:creationId xmlns:a16="http://schemas.microsoft.com/office/drawing/2014/main" id="{8198D04D-EA63-43DD-B058-E24714C8F24A}"/>
                  </a:ext>
                </a:extLst>
              </p:cNvPr>
              <p:cNvSpPr/>
              <p:nvPr/>
            </p:nvSpPr>
            <p:spPr>
              <a:xfrm>
                <a:off x="8014804" y="2296758"/>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70" name="Group 569">
            <a:extLst>
              <a:ext uri="{FF2B5EF4-FFF2-40B4-BE49-F238E27FC236}">
                <a16:creationId xmlns:a16="http://schemas.microsoft.com/office/drawing/2014/main" id="{78E25800-0611-438B-BBF2-9B0D8430E838}"/>
              </a:ext>
            </a:extLst>
          </p:cNvPr>
          <p:cNvGrpSpPr/>
          <p:nvPr/>
        </p:nvGrpSpPr>
        <p:grpSpPr>
          <a:xfrm>
            <a:off x="7272387" y="2457926"/>
            <a:ext cx="345401" cy="178688"/>
            <a:chOff x="8005259" y="2296758"/>
            <a:chExt cx="301039" cy="150570"/>
          </a:xfrm>
        </p:grpSpPr>
        <p:grpSp>
          <p:nvGrpSpPr>
            <p:cNvPr id="699" name="Group 698">
              <a:extLst>
                <a:ext uri="{FF2B5EF4-FFF2-40B4-BE49-F238E27FC236}">
                  <a16:creationId xmlns:a16="http://schemas.microsoft.com/office/drawing/2014/main" id="{24ED637C-DA08-4F61-92D3-FF5B0BA224F3}"/>
                </a:ext>
              </a:extLst>
            </p:cNvPr>
            <p:cNvGrpSpPr/>
            <p:nvPr/>
          </p:nvGrpSpPr>
          <p:grpSpPr>
            <a:xfrm>
              <a:off x="8008502" y="2398690"/>
              <a:ext cx="297796" cy="48638"/>
              <a:chOff x="9512549" y="4902741"/>
              <a:chExt cx="297796" cy="48638"/>
            </a:xfrm>
          </p:grpSpPr>
          <p:sp>
            <p:nvSpPr>
              <p:cNvPr id="709" name="Can 140">
                <a:extLst>
                  <a:ext uri="{FF2B5EF4-FFF2-40B4-BE49-F238E27FC236}">
                    <a16:creationId xmlns:a16="http://schemas.microsoft.com/office/drawing/2014/main" id="{74B0AD9D-593C-4767-9F26-2735AF2F9AB7}"/>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0" name="Straight Connector 709">
                <a:extLst>
                  <a:ext uri="{FF2B5EF4-FFF2-40B4-BE49-F238E27FC236}">
                    <a16:creationId xmlns:a16="http://schemas.microsoft.com/office/drawing/2014/main" id="{392CA9FB-76B5-422D-B17E-AAC2EDE7109D}"/>
                  </a:ext>
                </a:extLst>
              </p:cNvPr>
              <p:cNvCxnSpPr>
                <a:stCxn id="709" idx="2"/>
                <a:endCxn id="709"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E2D85168-9A70-4C38-9FAA-9ED1BDE83E9E}"/>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4BAB7750-3B9A-4A01-B804-57F42E817E07}"/>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EEF469CD-58A5-4C14-A3D3-6F5FD20FF145}"/>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B4822C7A-7779-461E-ACC0-1F1B83AA3206}"/>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38E1244D-53F6-41FF-9CC3-0150583D4247}"/>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0" name="Group 699">
              <a:extLst>
                <a:ext uri="{FF2B5EF4-FFF2-40B4-BE49-F238E27FC236}">
                  <a16:creationId xmlns:a16="http://schemas.microsoft.com/office/drawing/2014/main" id="{01E2B47D-5A18-40A6-8F6A-9FC7E24AF5D5}"/>
                </a:ext>
              </a:extLst>
            </p:cNvPr>
            <p:cNvGrpSpPr/>
            <p:nvPr/>
          </p:nvGrpSpPr>
          <p:grpSpPr>
            <a:xfrm>
              <a:off x="8005259" y="2356537"/>
              <a:ext cx="297796" cy="48638"/>
              <a:chOff x="9512549" y="4902741"/>
              <a:chExt cx="297796" cy="48638"/>
            </a:xfrm>
          </p:grpSpPr>
          <p:sp>
            <p:nvSpPr>
              <p:cNvPr id="702" name="Can 140">
                <a:extLst>
                  <a:ext uri="{FF2B5EF4-FFF2-40B4-BE49-F238E27FC236}">
                    <a16:creationId xmlns:a16="http://schemas.microsoft.com/office/drawing/2014/main" id="{5904AE36-57B7-49C3-AAED-A59B7E16BFD2}"/>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3" name="Straight Connector 702">
                <a:extLst>
                  <a:ext uri="{FF2B5EF4-FFF2-40B4-BE49-F238E27FC236}">
                    <a16:creationId xmlns:a16="http://schemas.microsoft.com/office/drawing/2014/main" id="{AF529CF8-8F0E-4622-B1DA-9B53CDE46DEB}"/>
                  </a:ext>
                </a:extLst>
              </p:cNvPr>
              <p:cNvCxnSpPr>
                <a:stCxn id="702" idx="2"/>
                <a:endCxn id="702"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a:extLst>
                  <a:ext uri="{FF2B5EF4-FFF2-40B4-BE49-F238E27FC236}">
                    <a16:creationId xmlns:a16="http://schemas.microsoft.com/office/drawing/2014/main" id="{173CC3B7-D548-4A8F-877E-FE1DA9FFBBB6}"/>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a:extLst>
                  <a:ext uri="{FF2B5EF4-FFF2-40B4-BE49-F238E27FC236}">
                    <a16:creationId xmlns:a16="http://schemas.microsoft.com/office/drawing/2014/main" id="{2419644F-DC99-46F1-8F55-828215CAA506}"/>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a:extLst>
                  <a:ext uri="{FF2B5EF4-FFF2-40B4-BE49-F238E27FC236}">
                    <a16:creationId xmlns:a16="http://schemas.microsoft.com/office/drawing/2014/main" id="{7FF0153B-09DD-48A6-96CD-71364987620D}"/>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5C6CB82A-A2CB-44EB-B306-BE1829718847}"/>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1B18015C-3C8D-48B9-802D-DFF615DC2EBD}"/>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1" name="Rectangle: Rounded Corners 700">
              <a:extLst>
                <a:ext uri="{FF2B5EF4-FFF2-40B4-BE49-F238E27FC236}">
                  <a16:creationId xmlns:a16="http://schemas.microsoft.com/office/drawing/2014/main" id="{8434E52A-00E5-4E7E-B992-3E9A5A450FF1}"/>
                </a:ext>
              </a:extLst>
            </p:cNvPr>
            <p:cNvSpPr/>
            <p:nvPr/>
          </p:nvSpPr>
          <p:spPr>
            <a:xfrm>
              <a:off x="8014804" y="2296758"/>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5" name="TextBox 254">
            <a:extLst>
              <a:ext uri="{FF2B5EF4-FFF2-40B4-BE49-F238E27FC236}">
                <a16:creationId xmlns:a16="http://schemas.microsoft.com/office/drawing/2014/main" id="{66F45642-E86E-4E44-BBD5-6458F97357F9}"/>
              </a:ext>
            </a:extLst>
          </p:cNvPr>
          <p:cNvSpPr txBox="1"/>
          <p:nvPr/>
        </p:nvSpPr>
        <p:spPr>
          <a:xfrm>
            <a:off x="6380456" y="284647"/>
            <a:ext cx="5069542" cy="369332"/>
          </a:xfrm>
          <a:prstGeom prst="rect">
            <a:avLst/>
          </a:prstGeom>
          <a:noFill/>
        </p:spPr>
        <p:txBody>
          <a:bodyPr wrap="square" rtlCol="0">
            <a:spAutoFit/>
          </a:bodyPr>
          <a:lstStyle/>
          <a:p>
            <a:r>
              <a:rPr lang="en-US" b="1" i="1" dirty="0">
                <a:solidFill>
                  <a:srgbClr val="C00000"/>
                </a:solidFill>
              </a:rPr>
              <a:t>Service Point as defined in Article 100 of the NEC.</a:t>
            </a:r>
          </a:p>
        </p:txBody>
      </p:sp>
      <p:cxnSp>
        <p:nvCxnSpPr>
          <p:cNvPr id="256" name="Straight Arrow Connector 255">
            <a:extLst>
              <a:ext uri="{FF2B5EF4-FFF2-40B4-BE49-F238E27FC236}">
                <a16:creationId xmlns:a16="http://schemas.microsoft.com/office/drawing/2014/main" id="{674BA89F-82CF-46B0-8FEA-7F0F346F69FC}"/>
              </a:ext>
            </a:extLst>
          </p:cNvPr>
          <p:cNvCxnSpPr>
            <a:cxnSpLocks/>
          </p:cNvCxnSpPr>
          <p:nvPr/>
        </p:nvCxnSpPr>
        <p:spPr>
          <a:xfrm>
            <a:off x="9695329" y="954741"/>
            <a:ext cx="295836" cy="37651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460918A-FFB8-4231-8C39-0257D91C743B}"/>
              </a:ext>
            </a:extLst>
          </p:cNvPr>
          <p:cNvGrpSpPr/>
          <p:nvPr/>
        </p:nvGrpSpPr>
        <p:grpSpPr>
          <a:xfrm>
            <a:off x="9414257" y="2487706"/>
            <a:ext cx="738273" cy="2794711"/>
            <a:chOff x="9414257" y="2419476"/>
            <a:chExt cx="738273" cy="2836047"/>
          </a:xfrm>
        </p:grpSpPr>
        <p:sp>
          <p:nvSpPr>
            <p:cNvPr id="4" name="Freeform: Shape 3">
              <a:extLst>
                <a:ext uri="{FF2B5EF4-FFF2-40B4-BE49-F238E27FC236}">
                  <a16:creationId xmlns:a16="http://schemas.microsoft.com/office/drawing/2014/main" id="{6DE126A6-5F23-4B5D-BEB6-4DD8AF5AF88C}"/>
                </a:ext>
              </a:extLst>
            </p:cNvPr>
            <p:cNvSpPr/>
            <p:nvPr/>
          </p:nvSpPr>
          <p:spPr>
            <a:xfrm>
              <a:off x="9571703" y="2419476"/>
              <a:ext cx="580827" cy="2461806"/>
            </a:xfrm>
            <a:custGeom>
              <a:avLst/>
              <a:gdLst>
                <a:gd name="connsiteX0" fmla="*/ 501747 w 501747"/>
                <a:gd name="connsiteY0" fmla="*/ 141306 h 2602117"/>
                <a:gd name="connsiteX1" fmla="*/ 179018 w 501747"/>
                <a:gd name="connsiteY1" fmla="*/ 141306 h 2602117"/>
                <a:gd name="connsiteX2" fmla="*/ 4206 w 501747"/>
                <a:gd name="connsiteY2" fmla="*/ 195094 h 2602117"/>
                <a:gd name="connsiteX3" fmla="*/ 71442 w 501747"/>
                <a:gd name="connsiteY3" fmla="*/ 2602117 h 2602117"/>
                <a:gd name="connsiteX0" fmla="*/ 619930 w 619930"/>
                <a:gd name="connsiteY0" fmla="*/ 141306 h 2602117"/>
                <a:gd name="connsiteX1" fmla="*/ 297201 w 619930"/>
                <a:gd name="connsiteY1" fmla="*/ 141306 h 2602117"/>
                <a:gd name="connsiteX2" fmla="*/ 1366 w 619930"/>
                <a:gd name="connsiteY2" fmla="*/ 195094 h 2602117"/>
                <a:gd name="connsiteX3" fmla="*/ 189625 w 619930"/>
                <a:gd name="connsiteY3" fmla="*/ 2602117 h 2602117"/>
                <a:gd name="connsiteX0" fmla="*/ 622327 w 622327"/>
                <a:gd name="connsiteY0" fmla="*/ 136398 h 2597209"/>
                <a:gd name="connsiteX1" fmla="*/ 299598 w 622327"/>
                <a:gd name="connsiteY1" fmla="*/ 136398 h 2597209"/>
                <a:gd name="connsiteX2" fmla="*/ 84445 w 622327"/>
                <a:gd name="connsiteY2" fmla="*/ 149845 h 2597209"/>
                <a:gd name="connsiteX3" fmla="*/ 3763 w 622327"/>
                <a:gd name="connsiteY3" fmla="*/ 190186 h 2597209"/>
                <a:gd name="connsiteX4" fmla="*/ 192022 w 622327"/>
                <a:gd name="connsiteY4" fmla="*/ 2597209 h 2597209"/>
                <a:gd name="connsiteX0" fmla="*/ 618670 w 618670"/>
                <a:gd name="connsiteY0" fmla="*/ 144346 h 2712734"/>
                <a:gd name="connsiteX1" fmla="*/ 295941 w 618670"/>
                <a:gd name="connsiteY1" fmla="*/ 144346 h 2712734"/>
                <a:gd name="connsiteX2" fmla="*/ 80788 w 618670"/>
                <a:gd name="connsiteY2" fmla="*/ 157793 h 2712734"/>
                <a:gd name="connsiteX3" fmla="*/ 106 w 618670"/>
                <a:gd name="connsiteY3" fmla="*/ 198134 h 2712734"/>
                <a:gd name="connsiteX4" fmla="*/ 94235 w 618670"/>
                <a:gd name="connsiteY4" fmla="*/ 2712734 h 2712734"/>
                <a:gd name="connsiteX0" fmla="*/ 620890 w 620890"/>
                <a:gd name="connsiteY0" fmla="*/ 181874 h 2750262"/>
                <a:gd name="connsiteX1" fmla="*/ 298161 w 620890"/>
                <a:gd name="connsiteY1" fmla="*/ 181874 h 2750262"/>
                <a:gd name="connsiteX2" fmla="*/ 190585 w 620890"/>
                <a:gd name="connsiteY2" fmla="*/ 101192 h 2750262"/>
                <a:gd name="connsiteX3" fmla="*/ 2326 w 620890"/>
                <a:gd name="connsiteY3" fmla="*/ 235662 h 2750262"/>
                <a:gd name="connsiteX4" fmla="*/ 96455 w 620890"/>
                <a:gd name="connsiteY4" fmla="*/ 2750262 h 2750262"/>
                <a:gd name="connsiteX0" fmla="*/ 620890 w 620890"/>
                <a:gd name="connsiteY0" fmla="*/ 181874 h 2750262"/>
                <a:gd name="connsiteX1" fmla="*/ 405738 w 620890"/>
                <a:gd name="connsiteY1" fmla="*/ 87745 h 2750262"/>
                <a:gd name="connsiteX2" fmla="*/ 190585 w 620890"/>
                <a:gd name="connsiteY2" fmla="*/ 101192 h 2750262"/>
                <a:gd name="connsiteX3" fmla="*/ 2326 w 620890"/>
                <a:gd name="connsiteY3" fmla="*/ 235662 h 2750262"/>
                <a:gd name="connsiteX4" fmla="*/ 96455 w 620890"/>
                <a:gd name="connsiteY4" fmla="*/ 2750262 h 2750262"/>
                <a:gd name="connsiteX0" fmla="*/ 741913 w 741913"/>
                <a:gd name="connsiteY0" fmla="*/ 87744 h 2750262"/>
                <a:gd name="connsiteX1" fmla="*/ 405738 w 741913"/>
                <a:gd name="connsiteY1" fmla="*/ 87745 h 2750262"/>
                <a:gd name="connsiteX2" fmla="*/ 190585 w 741913"/>
                <a:gd name="connsiteY2" fmla="*/ 101192 h 2750262"/>
                <a:gd name="connsiteX3" fmla="*/ 2326 w 741913"/>
                <a:gd name="connsiteY3" fmla="*/ 235662 h 2750262"/>
                <a:gd name="connsiteX4" fmla="*/ 96455 w 741913"/>
                <a:gd name="connsiteY4" fmla="*/ 2750262 h 2750262"/>
                <a:gd name="connsiteX0" fmla="*/ 744388 w 744388"/>
                <a:gd name="connsiteY0" fmla="*/ 134486 h 2797004"/>
                <a:gd name="connsiteX1" fmla="*/ 408213 w 744388"/>
                <a:gd name="connsiteY1" fmla="*/ 134487 h 2797004"/>
                <a:gd name="connsiteX2" fmla="*/ 246848 w 744388"/>
                <a:gd name="connsiteY2" fmla="*/ 53804 h 2797004"/>
                <a:gd name="connsiteX3" fmla="*/ 4801 w 744388"/>
                <a:gd name="connsiteY3" fmla="*/ 282404 h 2797004"/>
                <a:gd name="connsiteX4" fmla="*/ 98930 w 744388"/>
                <a:gd name="connsiteY4" fmla="*/ 2797004 h 2797004"/>
                <a:gd name="connsiteX0" fmla="*/ 744388 w 744388"/>
                <a:gd name="connsiteY0" fmla="*/ 134486 h 2797004"/>
                <a:gd name="connsiteX1" fmla="*/ 448554 w 744388"/>
                <a:gd name="connsiteY1" fmla="*/ 40357 h 2797004"/>
                <a:gd name="connsiteX2" fmla="*/ 246848 w 744388"/>
                <a:gd name="connsiteY2" fmla="*/ 53804 h 2797004"/>
                <a:gd name="connsiteX3" fmla="*/ 4801 w 744388"/>
                <a:gd name="connsiteY3" fmla="*/ 282404 h 2797004"/>
                <a:gd name="connsiteX4" fmla="*/ 98930 w 744388"/>
                <a:gd name="connsiteY4" fmla="*/ 2797004 h 2797004"/>
                <a:gd name="connsiteX0" fmla="*/ 744388 w 744388"/>
                <a:gd name="connsiteY0" fmla="*/ 149945 h 2812463"/>
                <a:gd name="connsiteX1" fmla="*/ 448554 w 744388"/>
                <a:gd name="connsiteY1" fmla="*/ 55816 h 2812463"/>
                <a:gd name="connsiteX2" fmla="*/ 246848 w 744388"/>
                <a:gd name="connsiteY2" fmla="*/ 42369 h 2812463"/>
                <a:gd name="connsiteX3" fmla="*/ 4801 w 744388"/>
                <a:gd name="connsiteY3" fmla="*/ 297863 h 2812463"/>
                <a:gd name="connsiteX4" fmla="*/ 98930 w 744388"/>
                <a:gd name="connsiteY4" fmla="*/ 2812463 h 2812463"/>
                <a:gd name="connsiteX0" fmla="*/ 784729 w 784729"/>
                <a:gd name="connsiteY0" fmla="*/ 82709 h 2812463"/>
                <a:gd name="connsiteX1" fmla="*/ 448554 w 784729"/>
                <a:gd name="connsiteY1" fmla="*/ 55816 h 2812463"/>
                <a:gd name="connsiteX2" fmla="*/ 246848 w 784729"/>
                <a:gd name="connsiteY2" fmla="*/ 42369 h 2812463"/>
                <a:gd name="connsiteX3" fmla="*/ 4801 w 784729"/>
                <a:gd name="connsiteY3" fmla="*/ 297863 h 2812463"/>
                <a:gd name="connsiteX4" fmla="*/ 98930 w 784729"/>
                <a:gd name="connsiteY4" fmla="*/ 2812463 h 2812463"/>
                <a:gd name="connsiteX0" fmla="*/ 798176 w 798176"/>
                <a:gd name="connsiteY0" fmla="*/ 55815 h 2812463"/>
                <a:gd name="connsiteX1" fmla="*/ 448554 w 798176"/>
                <a:gd name="connsiteY1" fmla="*/ 55816 h 2812463"/>
                <a:gd name="connsiteX2" fmla="*/ 246848 w 798176"/>
                <a:gd name="connsiteY2" fmla="*/ 42369 h 2812463"/>
                <a:gd name="connsiteX3" fmla="*/ 4801 w 798176"/>
                <a:gd name="connsiteY3" fmla="*/ 297863 h 2812463"/>
                <a:gd name="connsiteX4" fmla="*/ 98930 w 798176"/>
                <a:gd name="connsiteY4" fmla="*/ 2812463 h 2812463"/>
                <a:gd name="connsiteX0" fmla="*/ 798176 w 798176"/>
                <a:gd name="connsiteY0" fmla="*/ 55815 h 2812463"/>
                <a:gd name="connsiteX1" fmla="*/ 475448 w 798176"/>
                <a:gd name="connsiteY1" fmla="*/ 28922 h 2812463"/>
                <a:gd name="connsiteX2" fmla="*/ 246848 w 798176"/>
                <a:gd name="connsiteY2" fmla="*/ 42369 h 2812463"/>
                <a:gd name="connsiteX3" fmla="*/ 4801 w 798176"/>
                <a:gd name="connsiteY3" fmla="*/ 297863 h 2812463"/>
                <a:gd name="connsiteX4" fmla="*/ 98930 w 798176"/>
                <a:gd name="connsiteY4" fmla="*/ 2812463 h 2812463"/>
                <a:gd name="connsiteX0" fmla="*/ 798864 w 798864"/>
                <a:gd name="connsiteY0" fmla="*/ 81073 h 2837721"/>
                <a:gd name="connsiteX1" fmla="*/ 476136 w 798864"/>
                <a:gd name="connsiteY1" fmla="*/ 54180 h 2837721"/>
                <a:gd name="connsiteX2" fmla="*/ 260983 w 798864"/>
                <a:gd name="connsiteY2" fmla="*/ 27286 h 2837721"/>
                <a:gd name="connsiteX3" fmla="*/ 5489 w 798864"/>
                <a:gd name="connsiteY3" fmla="*/ 323121 h 2837721"/>
                <a:gd name="connsiteX4" fmla="*/ 99618 w 798864"/>
                <a:gd name="connsiteY4" fmla="*/ 2837721 h 2837721"/>
                <a:gd name="connsiteX0" fmla="*/ 798864 w 798864"/>
                <a:gd name="connsiteY0" fmla="*/ 82485 h 2839133"/>
                <a:gd name="connsiteX1" fmla="*/ 503030 w 798864"/>
                <a:gd name="connsiteY1" fmla="*/ 1804 h 2839133"/>
                <a:gd name="connsiteX2" fmla="*/ 260983 w 798864"/>
                <a:gd name="connsiteY2" fmla="*/ 28698 h 2839133"/>
                <a:gd name="connsiteX3" fmla="*/ 5489 w 798864"/>
                <a:gd name="connsiteY3" fmla="*/ 324533 h 2839133"/>
                <a:gd name="connsiteX4" fmla="*/ 99618 w 798864"/>
                <a:gd name="connsiteY4" fmla="*/ 2839133 h 2839133"/>
                <a:gd name="connsiteX0" fmla="*/ 839206 w 839206"/>
                <a:gd name="connsiteY0" fmla="*/ 13839 h 2837722"/>
                <a:gd name="connsiteX1" fmla="*/ 503030 w 839206"/>
                <a:gd name="connsiteY1" fmla="*/ 393 h 2837722"/>
                <a:gd name="connsiteX2" fmla="*/ 260983 w 839206"/>
                <a:gd name="connsiteY2" fmla="*/ 27287 h 2837722"/>
                <a:gd name="connsiteX3" fmla="*/ 5489 w 839206"/>
                <a:gd name="connsiteY3" fmla="*/ 323122 h 2837722"/>
                <a:gd name="connsiteX4" fmla="*/ 99618 w 839206"/>
                <a:gd name="connsiteY4" fmla="*/ 2837722 h 2837722"/>
                <a:gd name="connsiteX0" fmla="*/ 839206 w 839206"/>
                <a:gd name="connsiteY0" fmla="*/ 13839 h 2837722"/>
                <a:gd name="connsiteX1" fmla="*/ 503030 w 839206"/>
                <a:gd name="connsiteY1" fmla="*/ 393 h 2837722"/>
                <a:gd name="connsiteX2" fmla="*/ 260983 w 839206"/>
                <a:gd name="connsiteY2" fmla="*/ 27287 h 2837722"/>
                <a:gd name="connsiteX3" fmla="*/ 5489 w 839206"/>
                <a:gd name="connsiteY3" fmla="*/ 323122 h 2837722"/>
                <a:gd name="connsiteX4" fmla="*/ 99618 w 839206"/>
                <a:gd name="connsiteY4" fmla="*/ 2837722 h 2837722"/>
                <a:gd name="connsiteX0" fmla="*/ 839206 w 839206"/>
                <a:gd name="connsiteY0" fmla="*/ 32195 h 2856078"/>
                <a:gd name="connsiteX1" fmla="*/ 503030 w 839206"/>
                <a:gd name="connsiteY1" fmla="*/ 18749 h 2856078"/>
                <a:gd name="connsiteX2" fmla="*/ 260983 w 839206"/>
                <a:gd name="connsiteY2" fmla="*/ 18749 h 2856078"/>
                <a:gd name="connsiteX3" fmla="*/ 5489 w 839206"/>
                <a:gd name="connsiteY3" fmla="*/ 341478 h 2856078"/>
                <a:gd name="connsiteX4" fmla="*/ 99618 w 839206"/>
                <a:gd name="connsiteY4" fmla="*/ 2856078 h 2856078"/>
                <a:gd name="connsiteX0" fmla="*/ 839206 w 839206"/>
                <a:gd name="connsiteY0" fmla="*/ 32195 h 2856078"/>
                <a:gd name="connsiteX1" fmla="*/ 503030 w 839206"/>
                <a:gd name="connsiteY1" fmla="*/ 5302 h 2856078"/>
                <a:gd name="connsiteX2" fmla="*/ 260983 w 839206"/>
                <a:gd name="connsiteY2" fmla="*/ 18749 h 2856078"/>
                <a:gd name="connsiteX3" fmla="*/ 5489 w 839206"/>
                <a:gd name="connsiteY3" fmla="*/ 341478 h 2856078"/>
                <a:gd name="connsiteX4" fmla="*/ 99618 w 839206"/>
                <a:gd name="connsiteY4" fmla="*/ 2856078 h 2856078"/>
                <a:gd name="connsiteX0" fmla="*/ 852653 w 852653"/>
                <a:gd name="connsiteY0" fmla="*/ 5301 h 2856078"/>
                <a:gd name="connsiteX1" fmla="*/ 503030 w 852653"/>
                <a:gd name="connsiteY1" fmla="*/ 5302 h 2856078"/>
                <a:gd name="connsiteX2" fmla="*/ 260983 w 852653"/>
                <a:gd name="connsiteY2" fmla="*/ 18749 h 2856078"/>
                <a:gd name="connsiteX3" fmla="*/ 5489 w 852653"/>
                <a:gd name="connsiteY3" fmla="*/ 341478 h 2856078"/>
                <a:gd name="connsiteX4" fmla="*/ 99618 w 852653"/>
                <a:gd name="connsiteY4" fmla="*/ 2856078 h 2856078"/>
                <a:gd name="connsiteX0" fmla="*/ 852653 w 852653"/>
                <a:gd name="connsiteY0" fmla="*/ 5301 h 2856078"/>
                <a:gd name="connsiteX1" fmla="*/ 503030 w 852653"/>
                <a:gd name="connsiteY1" fmla="*/ 5302 h 2856078"/>
                <a:gd name="connsiteX2" fmla="*/ 260983 w 852653"/>
                <a:gd name="connsiteY2" fmla="*/ 18749 h 2856078"/>
                <a:gd name="connsiteX3" fmla="*/ 5489 w 852653"/>
                <a:gd name="connsiteY3" fmla="*/ 341478 h 2856078"/>
                <a:gd name="connsiteX4" fmla="*/ 99618 w 852653"/>
                <a:gd name="connsiteY4" fmla="*/ 2856078 h 2856078"/>
                <a:gd name="connsiteX0" fmla="*/ 704735 w 704735"/>
                <a:gd name="connsiteY0" fmla="*/ 5301 h 2856078"/>
                <a:gd name="connsiteX1" fmla="*/ 503030 w 704735"/>
                <a:gd name="connsiteY1" fmla="*/ 5302 h 2856078"/>
                <a:gd name="connsiteX2" fmla="*/ 260983 w 704735"/>
                <a:gd name="connsiteY2" fmla="*/ 18749 h 2856078"/>
                <a:gd name="connsiteX3" fmla="*/ 5489 w 704735"/>
                <a:gd name="connsiteY3" fmla="*/ 341478 h 2856078"/>
                <a:gd name="connsiteX4" fmla="*/ 99618 w 704735"/>
                <a:gd name="connsiteY4" fmla="*/ 2856078 h 2856078"/>
                <a:gd name="connsiteX0" fmla="*/ 623175 w 623175"/>
                <a:gd name="connsiteY0" fmla="*/ 10079 h 2860856"/>
                <a:gd name="connsiteX1" fmla="*/ 421470 w 623175"/>
                <a:gd name="connsiteY1" fmla="*/ 10080 h 2860856"/>
                <a:gd name="connsiteX2" fmla="*/ 179423 w 623175"/>
                <a:gd name="connsiteY2" fmla="*/ 23527 h 2860856"/>
                <a:gd name="connsiteX3" fmla="*/ 44952 w 623175"/>
                <a:gd name="connsiteY3" fmla="*/ 332809 h 2860856"/>
                <a:gd name="connsiteX4" fmla="*/ 18058 w 623175"/>
                <a:gd name="connsiteY4" fmla="*/ 2860856 h 2860856"/>
                <a:gd name="connsiteX0" fmla="*/ 605332 w 605332"/>
                <a:gd name="connsiteY0" fmla="*/ 996 h 2851773"/>
                <a:gd name="connsiteX1" fmla="*/ 403627 w 605332"/>
                <a:gd name="connsiteY1" fmla="*/ 997 h 2851773"/>
                <a:gd name="connsiteX2" fmla="*/ 161580 w 605332"/>
                <a:gd name="connsiteY2" fmla="*/ 14444 h 2851773"/>
                <a:gd name="connsiteX3" fmla="*/ 27109 w 605332"/>
                <a:gd name="connsiteY3" fmla="*/ 323726 h 2851773"/>
                <a:gd name="connsiteX4" fmla="*/ 67450 w 605332"/>
                <a:gd name="connsiteY4" fmla="*/ 1453278 h 2851773"/>
                <a:gd name="connsiteX5" fmla="*/ 215 w 605332"/>
                <a:gd name="connsiteY5" fmla="*/ 2851773 h 2851773"/>
                <a:gd name="connsiteX0" fmla="*/ 580827 w 580827"/>
                <a:gd name="connsiteY0" fmla="*/ 996 h 2865220"/>
                <a:gd name="connsiteX1" fmla="*/ 379122 w 580827"/>
                <a:gd name="connsiteY1" fmla="*/ 997 h 2865220"/>
                <a:gd name="connsiteX2" fmla="*/ 137075 w 580827"/>
                <a:gd name="connsiteY2" fmla="*/ 14444 h 2865220"/>
                <a:gd name="connsiteX3" fmla="*/ 2604 w 580827"/>
                <a:gd name="connsiteY3" fmla="*/ 323726 h 2865220"/>
                <a:gd name="connsiteX4" fmla="*/ 42945 w 580827"/>
                <a:gd name="connsiteY4" fmla="*/ 1453278 h 2865220"/>
                <a:gd name="connsiteX5" fmla="*/ 16051 w 580827"/>
                <a:gd name="connsiteY5" fmla="*/ 2865220 h 2865220"/>
                <a:gd name="connsiteX0" fmla="*/ 580827 w 580827"/>
                <a:gd name="connsiteY0" fmla="*/ 996 h 2892114"/>
                <a:gd name="connsiteX1" fmla="*/ 379122 w 580827"/>
                <a:gd name="connsiteY1" fmla="*/ 997 h 2892114"/>
                <a:gd name="connsiteX2" fmla="*/ 137075 w 580827"/>
                <a:gd name="connsiteY2" fmla="*/ 14444 h 2892114"/>
                <a:gd name="connsiteX3" fmla="*/ 2604 w 580827"/>
                <a:gd name="connsiteY3" fmla="*/ 323726 h 2892114"/>
                <a:gd name="connsiteX4" fmla="*/ 42945 w 580827"/>
                <a:gd name="connsiteY4" fmla="*/ 1453278 h 2892114"/>
                <a:gd name="connsiteX5" fmla="*/ 56392 w 580827"/>
                <a:gd name="connsiteY5" fmla="*/ 2892114 h 28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827" h="2892114">
                  <a:moveTo>
                    <a:pt x="580827" y="996"/>
                  </a:moveTo>
                  <a:cubicBezTo>
                    <a:pt x="513592" y="996"/>
                    <a:pt x="453081" y="-1244"/>
                    <a:pt x="379122" y="997"/>
                  </a:cubicBezTo>
                  <a:cubicBezTo>
                    <a:pt x="305163" y="3238"/>
                    <a:pt x="186381" y="5479"/>
                    <a:pt x="137075" y="14444"/>
                  </a:cubicBezTo>
                  <a:cubicBezTo>
                    <a:pt x="87769" y="23409"/>
                    <a:pt x="18292" y="83920"/>
                    <a:pt x="2604" y="323726"/>
                  </a:cubicBezTo>
                  <a:cubicBezTo>
                    <a:pt x="-13084" y="563532"/>
                    <a:pt x="47427" y="1031937"/>
                    <a:pt x="42945" y="1453278"/>
                  </a:cubicBezTo>
                  <a:cubicBezTo>
                    <a:pt x="38463" y="1874619"/>
                    <a:pt x="51910" y="2656790"/>
                    <a:pt x="56392" y="2892114"/>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a:extLst>
                <a:ext uri="{FF2B5EF4-FFF2-40B4-BE49-F238E27FC236}">
                  <a16:creationId xmlns:a16="http://schemas.microsoft.com/office/drawing/2014/main" id="{7896799D-EAD0-492C-9CE6-13935EF826A1}"/>
                </a:ext>
              </a:extLst>
            </p:cNvPr>
            <p:cNvGrpSpPr/>
            <p:nvPr/>
          </p:nvGrpSpPr>
          <p:grpSpPr>
            <a:xfrm>
              <a:off x="9414257" y="4319455"/>
              <a:ext cx="411153" cy="936068"/>
              <a:chOff x="5511114" y="3890319"/>
              <a:chExt cx="358346" cy="788772"/>
            </a:xfrm>
          </p:grpSpPr>
          <p:grpSp>
            <p:nvGrpSpPr>
              <p:cNvPr id="261" name="Group 260">
                <a:extLst>
                  <a:ext uri="{FF2B5EF4-FFF2-40B4-BE49-F238E27FC236}">
                    <a16:creationId xmlns:a16="http://schemas.microsoft.com/office/drawing/2014/main" id="{938B82E7-65E5-452E-BDF2-DB3D15B33521}"/>
                  </a:ext>
                </a:extLst>
              </p:cNvPr>
              <p:cNvGrpSpPr/>
              <p:nvPr/>
            </p:nvGrpSpPr>
            <p:grpSpPr>
              <a:xfrm>
                <a:off x="5511114" y="4559643"/>
                <a:ext cx="358346" cy="119448"/>
                <a:chOff x="5338119" y="1519881"/>
                <a:chExt cx="358346" cy="119448"/>
              </a:xfrm>
            </p:grpSpPr>
            <p:cxnSp>
              <p:nvCxnSpPr>
                <p:cNvPr id="263" name="Straight Connector 262">
                  <a:extLst>
                    <a:ext uri="{FF2B5EF4-FFF2-40B4-BE49-F238E27FC236}">
                      <a16:creationId xmlns:a16="http://schemas.microsoft.com/office/drawing/2014/main" id="{6C16BFD8-FAAB-4386-991F-1F2D3A9CC57B}"/>
                    </a:ext>
                  </a:extLst>
                </p:cNvPr>
                <p:cNvCxnSpPr/>
                <p:nvPr/>
              </p:nvCxnSpPr>
              <p:spPr>
                <a:xfrm>
                  <a:off x="5338119" y="1519881"/>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2F59F30-30F5-48EA-8792-1AA7B92096B6}"/>
                    </a:ext>
                  </a:extLst>
                </p:cNvPr>
                <p:cNvCxnSpPr/>
                <p:nvPr/>
              </p:nvCxnSpPr>
              <p:spPr>
                <a:xfrm>
                  <a:off x="5370988" y="1585784"/>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0DBE18C-7998-4DD2-A62C-F781BB604CB8}"/>
                    </a:ext>
                  </a:extLst>
                </p:cNvPr>
                <p:cNvCxnSpPr>
                  <a:cxnSpLocks/>
                </p:cNvCxnSpPr>
                <p:nvPr/>
              </p:nvCxnSpPr>
              <p:spPr>
                <a:xfrm>
                  <a:off x="5402992" y="163932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2" name="Straight Connector 261">
                <a:extLst>
                  <a:ext uri="{FF2B5EF4-FFF2-40B4-BE49-F238E27FC236}">
                    <a16:creationId xmlns:a16="http://schemas.microsoft.com/office/drawing/2014/main" id="{D33F7D9C-DE88-478C-9C10-F314FAE817A2}"/>
                  </a:ext>
                </a:extLst>
              </p:cNvPr>
              <p:cNvCxnSpPr>
                <a:cxnSpLocks/>
              </p:cNvCxnSpPr>
              <p:nvPr/>
            </p:nvCxnSpPr>
            <p:spPr>
              <a:xfrm flipV="1">
                <a:off x="5694406" y="3890319"/>
                <a:ext cx="0" cy="66932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 name="Oval 5">
            <a:extLst>
              <a:ext uri="{FF2B5EF4-FFF2-40B4-BE49-F238E27FC236}">
                <a16:creationId xmlns:a16="http://schemas.microsoft.com/office/drawing/2014/main" id="{25023A70-307C-4EFB-81B7-AB13908FFF97}"/>
              </a:ext>
            </a:extLst>
          </p:cNvPr>
          <p:cNvSpPr/>
          <p:nvPr/>
        </p:nvSpPr>
        <p:spPr>
          <a:xfrm>
            <a:off x="10192871" y="2420471"/>
            <a:ext cx="147917" cy="121023"/>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03B7946B-BB3F-4B0B-8291-935777F4EB83}"/>
              </a:ext>
            </a:extLst>
          </p:cNvPr>
          <p:cNvSpPr/>
          <p:nvPr/>
        </p:nvSpPr>
        <p:spPr>
          <a:xfrm>
            <a:off x="9722605" y="2638105"/>
            <a:ext cx="1906688" cy="2031325"/>
          </a:xfrm>
          <a:prstGeom prst="rect">
            <a:avLst/>
          </a:prstGeom>
          <a:solidFill>
            <a:schemeClr val="bg1"/>
          </a:solidFill>
        </p:spPr>
        <p:txBody>
          <a:bodyPr wrap="square">
            <a:spAutoFit/>
          </a:bodyPr>
          <a:lstStyle/>
          <a:p>
            <a:r>
              <a:rPr lang="en-US" dirty="0">
                <a:effectLst>
                  <a:outerShdw blurRad="38100" dist="38100" dir="2700000" algn="tl">
                    <a:srgbClr val="000000">
                      <a:alpha val="43137"/>
                    </a:srgbClr>
                  </a:outerShdw>
                </a:effectLst>
              </a:rPr>
              <a:t> “point of demarcation between where the serving utility ends and the premises wiring begins”</a:t>
            </a:r>
          </a:p>
        </p:txBody>
      </p:sp>
      <p:sp>
        <p:nvSpPr>
          <p:cNvPr id="2" name="Rectangle 1">
            <a:extLst>
              <a:ext uri="{FF2B5EF4-FFF2-40B4-BE49-F238E27FC236}">
                <a16:creationId xmlns:a16="http://schemas.microsoft.com/office/drawing/2014/main" id="{FBD6408A-FE47-4D36-A975-0C2FD31FD185}"/>
              </a:ext>
            </a:extLst>
          </p:cNvPr>
          <p:cNvSpPr/>
          <p:nvPr/>
        </p:nvSpPr>
        <p:spPr>
          <a:xfrm>
            <a:off x="6589019" y="594919"/>
            <a:ext cx="3632854" cy="369332"/>
          </a:xfrm>
          <a:prstGeom prst="rect">
            <a:avLst/>
          </a:prstGeom>
        </p:spPr>
        <p:txBody>
          <a:bodyPr wrap="none">
            <a:spAutoFit/>
          </a:bodyPr>
          <a:lstStyle/>
          <a:p>
            <a:r>
              <a:rPr lang="en-US" b="1" i="1" dirty="0">
                <a:solidFill>
                  <a:srgbClr val="C00000"/>
                </a:solidFill>
              </a:rPr>
              <a:t>(If utility service lateral conductors.)</a:t>
            </a:r>
          </a:p>
        </p:txBody>
      </p:sp>
    </p:spTree>
    <p:custDataLst>
      <p:tags r:id="rId1"/>
    </p:custDataLst>
    <p:extLst>
      <p:ext uri="{BB962C8B-B14F-4D97-AF65-F5344CB8AC3E}">
        <p14:creationId xmlns:p14="http://schemas.microsoft.com/office/powerpoint/2010/main" val="115744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255"/>
                                        </p:tgtEl>
                                        <p:attrNameLst>
                                          <p:attrName>style.visibility</p:attrName>
                                        </p:attrNameLst>
                                      </p:cBhvr>
                                      <p:to>
                                        <p:strVal val="visible"/>
                                      </p:to>
                                    </p:set>
                                    <p:anim calcmode="lin" valueType="num">
                                      <p:cBhvr>
                                        <p:cTn id="13" dur="500" fill="hold"/>
                                        <p:tgtEl>
                                          <p:spTgt spid="255"/>
                                        </p:tgtEl>
                                        <p:attrNameLst>
                                          <p:attrName>ppt_w</p:attrName>
                                        </p:attrNameLst>
                                      </p:cBhvr>
                                      <p:tavLst>
                                        <p:tav tm="0">
                                          <p:val>
                                            <p:fltVal val="0"/>
                                          </p:val>
                                        </p:tav>
                                        <p:tav tm="100000">
                                          <p:val>
                                            <p:strVal val="#ppt_w"/>
                                          </p:val>
                                        </p:tav>
                                      </p:tavLst>
                                    </p:anim>
                                    <p:anim calcmode="lin" valueType="num">
                                      <p:cBhvr>
                                        <p:cTn id="14" dur="500" fill="hold"/>
                                        <p:tgtEl>
                                          <p:spTgt spid="255"/>
                                        </p:tgtEl>
                                        <p:attrNameLst>
                                          <p:attrName>ppt_h</p:attrName>
                                        </p:attrNameLst>
                                      </p:cBhvr>
                                      <p:tavLst>
                                        <p:tav tm="0">
                                          <p:val>
                                            <p:fltVal val="0"/>
                                          </p:val>
                                        </p:tav>
                                        <p:tav tm="100000">
                                          <p:val>
                                            <p:strVal val="#ppt_h"/>
                                          </p:val>
                                        </p:tav>
                                      </p:tavLst>
                                    </p:anim>
                                    <p:animEffect transition="in" filter="fade">
                                      <p:cBhvr>
                                        <p:cTn id="15" dur="500"/>
                                        <p:tgtEl>
                                          <p:spTgt spid="255"/>
                                        </p:tgtEl>
                                      </p:cBhvr>
                                    </p:animEffect>
                                  </p:childTnLst>
                                </p:cTn>
                              </p:par>
                            </p:childTnLst>
                          </p:cTn>
                        </p:par>
                        <p:par>
                          <p:cTn id="16" fill="hold">
                            <p:stCondLst>
                              <p:cond delay="3000"/>
                            </p:stCondLst>
                            <p:childTnLst>
                              <p:par>
                                <p:cTn id="17" presetID="53" presetClass="entr" presetSubtype="16" fill="hold" nodeType="afterEffect">
                                  <p:stCondLst>
                                    <p:cond delay="1000"/>
                                  </p:stCondLst>
                                  <p:childTnLst>
                                    <p:set>
                                      <p:cBhvr>
                                        <p:cTn id="18" dur="1" fill="hold">
                                          <p:stCondLst>
                                            <p:cond delay="0"/>
                                          </p:stCondLst>
                                        </p:cTn>
                                        <p:tgtEl>
                                          <p:spTgt spid="256"/>
                                        </p:tgtEl>
                                        <p:attrNameLst>
                                          <p:attrName>style.visibility</p:attrName>
                                        </p:attrNameLst>
                                      </p:cBhvr>
                                      <p:to>
                                        <p:strVal val="visible"/>
                                      </p:to>
                                    </p:set>
                                    <p:anim calcmode="lin" valueType="num">
                                      <p:cBhvr>
                                        <p:cTn id="19" dur="500" fill="hold"/>
                                        <p:tgtEl>
                                          <p:spTgt spid="256"/>
                                        </p:tgtEl>
                                        <p:attrNameLst>
                                          <p:attrName>ppt_w</p:attrName>
                                        </p:attrNameLst>
                                      </p:cBhvr>
                                      <p:tavLst>
                                        <p:tav tm="0">
                                          <p:val>
                                            <p:fltVal val="0"/>
                                          </p:val>
                                        </p:tav>
                                        <p:tav tm="100000">
                                          <p:val>
                                            <p:strVal val="#ppt_w"/>
                                          </p:val>
                                        </p:tav>
                                      </p:tavLst>
                                    </p:anim>
                                    <p:anim calcmode="lin" valueType="num">
                                      <p:cBhvr>
                                        <p:cTn id="20" dur="500" fill="hold"/>
                                        <p:tgtEl>
                                          <p:spTgt spid="256"/>
                                        </p:tgtEl>
                                        <p:attrNameLst>
                                          <p:attrName>ppt_h</p:attrName>
                                        </p:attrNameLst>
                                      </p:cBhvr>
                                      <p:tavLst>
                                        <p:tav tm="0">
                                          <p:val>
                                            <p:fltVal val="0"/>
                                          </p:val>
                                        </p:tav>
                                        <p:tav tm="100000">
                                          <p:val>
                                            <p:strVal val="#ppt_h"/>
                                          </p:val>
                                        </p:tav>
                                      </p:tavLst>
                                    </p:anim>
                                    <p:animEffect transition="in" filter="fade">
                                      <p:cBhvr>
                                        <p:cTn id="21" dur="500"/>
                                        <p:tgtEl>
                                          <p:spTgt spid="256"/>
                                        </p:tgtEl>
                                      </p:cBhvr>
                                    </p:animEffect>
                                  </p:childTnLst>
                                </p:cTn>
                              </p:par>
                            </p:childTnLst>
                          </p:cTn>
                        </p:par>
                        <p:par>
                          <p:cTn id="22" fill="hold">
                            <p:stCondLst>
                              <p:cond delay="4500"/>
                            </p:stCondLst>
                            <p:childTnLst>
                              <p:par>
                                <p:cTn id="23" presetID="53" presetClass="entr" presetSubtype="16" fill="hold" grpId="0" nodeType="afterEffect">
                                  <p:stCondLst>
                                    <p:cond delay="1000"/>
                                  </p:stCondLst>
                                  <p:childTnLst>
                                    <p:set>
                                      <p:cBhvr>
                                        <p:cTn id="24" dur="1" fill="hold">
                                          <p:stCondLst>
                                            <p:cond delay="0"/>
                                          </p:stCondLst>
                                        </p:cTn>
                                        <p:tgtEl>
                                          <p:spTgt spid="269"/>
                                        </p:tgtEl>
                                        <p:attrNameLst>
                                          <p:attrName>style.visibility</p:attrName>
                                        </p:attrNameLst>
                                      </p:cBhvr>
                                      <p:to>
                                        <p:strVal val="visible"/>
                                      </p:to>
                                    </p:set>
                                    <p:anim calcmode="lin" valueType="num">
                                      <p:cBhvr>
                                        <p:cTn id="25" dur="500" fill="hold"/>
                                        <p:tgtEl>
                                          <p:spTgt spid="269"/>
                                        </p:tgtEl>
                                        <p:attrNameLst>
                                          <p:attrName>ppt_w</p:attrName>
                                        </p:attrNameLst>
                                      </p:cBhvr>
                                      <p:tavLst>
                                        <p:tav tm="0">
                                          <p:val>
                                            <p:fltVal val="0"/>
                                          </p:val>
                                        </p:tav>
                                        <p:tav tm="100000">
                                          <p:val>
                                            <p:strVal val="#ppt_w"/>
                                          </p:val>
                                        </p:tav>
                                      </p:tavLst>
                                    </p:anim>
                                    <p:anim calcmode="lin" valueType="num">
                                      <p:cBhvr>
                                        <p:cTn id="26" dur="500" fill="hold"/>
                                        <p:tgtEl>
                                          <p:spTgt spid="269"/>
                                        </p:tgtEl>
                                        <p:attrNameLst>
                                          <p:attrName>ppt_h</p:attrName>
                                        </p:attrNameLst>
                                      </p:cBhvr>
                                      <p:tavLst>
                                        <p:tav tm="0">
                                          <p:val>
                                            <p:fltVal val="0"/>
                                          </p:val>
                                        </p:tav>
                                        <p:tav tm="100000">
                                          <p:val>
                                            <p:strVal val="#ppt_h"/>
                                          </p:val>
                                        </p:tav>
                                      </p:tavLst>
                                    </p:anim>
                                    <p:animEffect transition="in" filter="fade">
                                      <p:cBhvr>
                                        <p:cTn id="27" dur="500"/>
                                        <p:tgtEl>
                                          <p:spTgt spid="269"/>
                                        </p:tgtEl>
                                      </p:cBhvr>
                                    </p:animEffect>
                                  </p:childTnLst>
                                </p:cTn>
                              </p:par>
                            </p:childTnLst>
                          </p:cTn>
                        </p:par>
                        <p:par>
                          <p:cTn id="28" fill="hold">
                            <p:stCondLst>
                              <p:cond delay="6000"/>
                            </p:stCondLst>
                            <p:childTnLst>
                              <p:par>
                                <p:cTn id="29" presetID="53" presetClass="entr" presetSubtype="16" fill="hold" grpId="0" nodeType="after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5" grpId="0"/>
      <p:bldP spid="269"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70227" y="1385398"/>
            <a:ext cx="2029694" cy="923330"/>
          </a:xfrm>
          <a:prstGeom prst="rect">
            <a:avLst/>
          </a:prstGeom>
          <a:noFill/>
        </p:spPr>
        <p:txBody>
          <a:bodyPr wrap="square" rtlCol="0">
            <a:spAutoFit/>
          </a:bodyPr>
          <a:lstStyle/>
          <a:p>
            <a:r>
              <a:rPr lang="en-US" b="1" dirty="0"/>
              <a:t>Answer 4: </a:t>
            </a:r>
          </a:p>
          <a:p>
            <a:endParaRPr lang="en-US" b="1" dirty="0"/>
          </a:p>
          <a:p>
            <a:r>
              <a:rPr lang="en-US" b="1" dirty="0"/>
              <a:t>Illustration 4</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50389" y="741500"/>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543" name="Arc 542">
            <a:extLst>
              <a:ext uri="{FF2B5EF4-FFF2-40B4-BE49-F238E27FC236}">
                <a16:creationId xmlns:a16="http://schemas.microsoft.com/office/drawing/2014/main" id="{E0FE0C1C-BB70-4CB5-B782-9E078338E560}"/>
              </a:ext>
            </a:extLst>
          </p:cNvPr>
          <p:cNvSpPr/>
          <p:nvPr/>
        </p:nvSpPr>
        <p:spPr>
          <a:xfrm rot="10800000">
            <a:off x="4405153" y="3673080"/>
            <a:ext cx="1172579" cy="1867107"/>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4" name="Arc 543">
            <a:extLst>
              <a:ext uri="{FF2B5EF4-FFF2-40B4-BE49-F238E27FC236}">
                <a16:creationId xmlns:a16="http://schemas.microsoft.com/office/drawing/2014/main" id="{73A0654D-8335-4FE3-8129-A6AF42FF555F}"/>
              </a:ext>
            </a:extLst>
          </p:cNvPr>
          <p:cNvSpPr/>
          <p:nvPr/>
        </p:nvSpPr>
        <p:spPr>
          <a:xfrm rot="10800000" flipH="1">
            <a:off x="5260006" y="3675888"/>
            <a:ext cx="1172579" cy="1867107"/>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45" name="Straight Connector 544">
            <a:extLst>
              <a:ext uri="{FF2B5EF4-FFF2-40B4-BE49-F238E27FC236}">
                <a16:creationId xmlns:a16="http://schemas.microsoft.com/office/drawing/2014/main" id="{5C81E55E-2CCF-49C9-9E61-5CF16CB2098A}"/>
              </a:ext>
            </a:extLst>
          </p:cNvPr>
          <p:cNvCxnSpPr>
            <a:cxnSpLocks/>
            <a:stCxn id="543" idx="0"/>
          </p:cNvCxnSpPr>
          <p:nvPr/>
        </p:nvCxnSpPr>
        <p:spPr>
          <a:xfrm>
            <a:off x="4991442" y="5540187"/>
            <a:ext cx="956449" cy="0"/>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6" name="Rectangle 545">
            <a:extLst>
              <a:ext uri="{FF2B5EF4-FFF2-40B4-BE49-F238E27FC236}">
                <a16:creationId xmlns:a16="http://schemas.microsoft.com/office/drawing/2014/main" id="{1398D56A-8C3E-4B66-883D-781019E32E16}"/>
              </a:ext>
            </a:extLst>
          </p:cNvPr>
          <p:cNvSpPr/>
          <p:nvPr/>
        </p:nvSpPr>
        <p:spPr>
          <a:xfrm>
            <a:off x="4834069" y="263800"/>
            <a:ext cx="7080025" cy="247188"/>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7" name="Rectangle 546">
            <a:extLst>
              <a:ext uri="{FF2B5EF4-FFF2-40B4-BE49-F238E27FC236}">
                <a16:creationId xmlns:a16="http://schemas.microsoft.com/office/drawing/2014/main" id="{D18527C1-4454-4948-9918-B2C7F2A5993C}"/>
              </a:ext>
            </a:extLst>
          </p:cNvPr>
          <p:cNvSpPr/>
          <p:nvPr/>
        </p:nvSpPr>
        <p:spPr>
          <a:xfrm>
            <a:off x="5102607" y="511450"/>
            <a:ext cx="6623228" cy="399486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8" name="Straight Connector 547">
            <a:extLst>
              <a:ext uri="{FF2B5EF4-FFF2-40B4-BE49-F238E27FC236}">
                <a16:creationId xmlns:a16="http://schemas.microsoft.com/office/drawing/2014/main" id="{838C2855-D38D-4B63-B216-8573B28747B4}"/>
              </a:ext>
            </a:extLst>
          </p:cNvPr>
          <p:cNvCxnSpPr>
            <a:cxnSpLocks/>
          </p:cNvCxnSpPr>
          <p:nvPr/>
        </p:nvCxnSpPr>
        <p:spPr>
          <a:xfrm flipV="1">
            <a:off x="6440750" y="2560584"/>
            <a:ext cx="0" cy="202240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9" name="Rectangle 548">
            <a:extLst>
              <a:ext uri="{FF2B5EF4-FFF2-40B4-BE49-F238E27FC236}">
                <a16:creationId xmlns:a16="http://schemas.microsoft.com/office/drawing/2014/main" id="{FB1422CA-D009-47CF-BA32-4726F73008ED}"/>
              </a:ext>
            </a:extLst>
          </p:cNvPr>
          <p:cNvSpPr/>
          <p:nvPr/>
        </p:nvSpPr>
        <p:spPr>
          <a:xfrm>
            <a:off x="2657085" y="3524403"/>
            <a:ext cx="2102455" cy="992466"/>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0" name="Group 549">
            <a:extLst>
              <a:ext uri="{FF2B5EF4-FFF2-40B4-BE49-F238E27FC236}">
                <a16:creationId xmlns:a16="http://schemas.microsoft.com/office/drawing/2014/main" id="{5C6A192D-8707-4F82-B121-78B8044FB8F0}"/>
              </a:ext>
            </a:extLst>
          </p:cNvPr>
          <p:cNvGrpSpPr/>
          <p:nvPr/>
        </p:nvGrpSpPr>
        <p:grpSpPr>
          <a:xfrm>
            <a:off x="2637952" y="2547579"/>
            <a:ext cx="2129155" cy="980235"/>
            <a:chOff x="5940911" y="1683758"/>
            <a:chExt cx="1855694" cy="1506070"/>
          </a:xfrm>
        </p:grpSpPr>
        <p:sp>
          <p:nvSpPr>
            <p:cNvPr id="789" name="TextBox 788">
              <a:extLst>
                <a:ext uri="{FF2B5EF4-FFF2-40B4-BE49-F238E27FC236}">
                  <a16:creationId xmlns:a16="http://schemas.microsoft.com/office/drawing/2014/main" id="{B9CF1482-4553-484E-91D6-7D56D32753BD}"/>
                </a:ext>
              </a:extLst>
            </p:cNvPr>
            <p:cNvSpPr txBox="1"/>
            <p:nvPr/>
          </p:nvSpPr>
          <p:spPr>
            <a:xfrm>
              <a:off x="6091518" y="2084294"/>
              <a:ext cx="847164" cy="400110"/>
            </a:xfrm>
            <a:prstGeom prst="rect">
              <a:avLst/>
            </a:prstGeom>
            <a:solidFill>
              <a:schemeClr val="bg1"/>
            </a:solidFill>
          </p:spPr>
          <p:txBody>
            <a:bodyPr wrap="square" rtlCol="0">
              <a:spAutoFit/>
            </a:bodyPr>
            <a:lstStyle/>
            <a:p>
              <a:r>
                <a:rPr lang="en-US" sz="1000" dirty="0"/>
                <a:t>Utility Transformer</a:t>
              </a:r>
            </a:p>
          </p:txBody>
        </p:sp>
        <p:sp>
          <p:nvSpPr>
            <p:cNvPr id="790" name="Rectangle 789">
              <a:extLst>
                <a:ext uri="{FF2B5EF4-FFF2-40B4-BE49-F238E27FC236}">
                  <a16:creationId xmlns:a16="http://schemas.microsoft.com/office/drawing/2014/main" id="{9AA5A5F7-9334-4047-893F-050E16BC97D1}"/>
                </a:ext>
              </a:extLst>
            </p:cNvPr>
            <p:cNvSpPr/>
            <p:nvPr/>
          </p:nvSpPr>
          <p:spPr>
            <a:xfrm>
              <a:off x="5940911" y="1683758"/>
              <a:ext cx="1855694" cy="150607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1" name="Freeform: Shape 550">
            <a:extLst>
              <a:ext uri="{FF2B5EF4-FFF2-40B4-BE49-F238E27FC236}">
                <a16:creationId xmlns:a16="http://schemas.microsoft.com/office/drawing/2014/main" id="{86A17743-561B-4B09-95DD-C9C2431EA793}"/>
              </a:ext>
            </a:extLst>
          </p:cNvPr>
          <p:cNvSpPr/>
          <p:nvPr/>
        </p:nvSpPr>
        <p:spPr>
          <a:xfrm rot="10800000">
            <a:off x="4063668" y="4064414"/>
            <a:ext cx="381932" cy="498584"/>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2" name="Group 551">
            <a:extLst>
              <a:ext uri="{FF2B5EF4-FFF2-40B4-BE49-F238E27FC236}">
                <a16:creationId xmlns:a16="http://schemas.microsoft.com/office/drawing/2014/main" id="{A7C080AB-A048-436A-9F3B-9DB5B320D77D}"/>
              </a:ext>
            </a:extLst>
          </p:cNvPr>
          <p:cNvGrpSpPr/>
          <p:nvPr/>
        </p:nvGrpSpPr>
        <p:grpSpPr>
          <a:xfrm>
            <a:off x="3920448" y="3813088"/>
            <a:ext cx="738177" cy="360607"/>
            <a:chOff x="5411756" y="690265"/>
            <a:chExt cx="643368" cy="303863"/>
          </a:xfrm>
        </p:grpSpPr>
        <p:sp>
          <p:nvSpPr>
            <p:cNvPr id="761" name="Rectangle 760">
              <a:extLst>
                <a:ext uri="{FF2B5EF4-FFF2-40B4-BE49-F238E27FC236}">
                  <a16:creationId xmlns:a16="http://schemas.microsoft.com/office/drawing/2014/main" id="{5B54DB03-9FCC-47A7-9E49-1EFC90317E5E}"/>
                </a:ext>
              </a:extLst>
            </p:cNvPr>
            <p:cNvSpPr/>
            <p:nvPr/>
          </p:nvSpPr>
          <p:spPr>
            <a:xfrm>
              <a:off x="5411756" y="792389"/>
              <a:ext cx="643368" cy="1095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2" name="Group 761">
              <a:extLst>
                <a:ext uri="{FF2B5EF4-FFF2-40B4-BE49-F238E27FC236}">
                  <a16:creationId xmlns:a16="http://schemas.microsoft.com/office/drawing/2014/main" id="{02F85E09-96B6-4039-ACEC-48351CD05E44}"/>
                </a:ext>
              </a:extLst>
            </p:cNvPr>
            <p:cNvGrpSpPr/>
            <p:nvPr/>
          </p:nvGrpSpPr>
          <p:grpSpPr>
            <a:xfrm>
              <a:off x="5894780" y="693376"/>
              <a:ext cx="96289" cy="300752"/>
              <a:chOff x="5894780" y="693376"/>
              <a:chExt cx="96289" cy="300752"/>
            </a:xfrm>
          </p:grpSpPr>
          <p:grpSp>
            <p:nvGrpSpPr>
              <p:cNvPr id="781" name="Group 780">
                <a:extLst>
                  <a:ext uri="{FF2B5EF4-FFF2-40B4-BE49-F238E27FC236}">
                    <a16:creationId xmlns:a16="http://schemas.microsoft.com/office/drawing/2014/main" id="{68013679-E7A4-4085-9175-58660CAE789E}"/>
                  </a:ext>
                </a:extLst>
              </p:cNvPr>
              <p:cNvGrpSpPr/>
              <p:nvPr/>
            </p:nvGrpSpPr>
            <p:grpSpPr>
              <a:xfrm>
                <a:off x="5894780" y="693376"/>
                <a:ext cx="96289" cy="300752"/>
                <a:chOff x="5894780" y="693376"/>
                <a:chExt cx="96289" cy="300752"/>
              </a:xfrm>
            </p:grpSpPr>
            <p:sp>
              <p:nvSpPr>
                <p:cNvPr id="784" name="Rectangle 783">
                  <a:extLst>
                    <a:ext uri="{FF2B5EF4-FFF2-40B4-BE49-F238E27FC236}">
                      <a16:creationId xmlns:a16="http://schemas.microsoft.com/office/drawing/2014/main" id="{0F000AFB-1F79-47B6-898E-59FABDA74152}"/>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5" name="Rectangle 784">
                  <a:extLst>
                    <a:ext uri="{FF2B5EF4-FFF2-40B4-BE49-F238E27FC236}">
                      <a16:creationId xmlns:a16="http://schemas.microsoft.com/office/drawing/2014/main" id="{588980B3-44A3-401A-A856-3075544BCBD9}"/>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6" name="Oval 785">
                  <a:extLst>
                    <a:ext uri="{FF2B5EF4-FFF2-40B4-BE49-F238E27FC236}">
                      <a16:creationId xmlns:a16="http://schemas.microsoft.com/office/drawing/2014/main" id="{0032A7D8-79AE-4D7F-99D8-5AACAA68705D}"/>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7" name="Rectangle 786">
                  <a:extLst>
                    <a:ext uri="{FF2B5EF4-FFF2-40B4-BE49-F238E27FC236}">
                      <a16:creationId xmlns:a16="http://schemas.microsoft.com/office/drawing/2014/main" id="{B9E23804-D0CD-4630-90B3-478FB4CFFC3B}"/>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 name="Oval 787">
                  <a:extLst>
                    <a:ext uri="{FF2B5EF4-FFF2-40B4-BE49-F238E27FC236}">
                      <a16:creationId xmlns:a16="http://schemas.microsoft.com/office/drawing/2014/main" id="{08C4BADF-D873-49C9-859B-6385CF7B9ED1}"/>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2" name="Oval 781">
                <a:extLst>
                  <a:ext uri="{FF2B5EF4-FFF2-40B4-BE49-F238E27FC236}">
                    <a16:creationId xmlns:a16="http://schemas.microsoft.com/office/drawing/2014/main" id="{40DA11CC-15F5-4467-9283-4859026964BC}"/>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3" name="Oval 782">
                <a:extLst>
                  <a:ext uri="{FF2B5EF4-FFF2-40B4-BE49-F238E27FC236}">
                    <a16:creationId xmlns:a16="http://schemas.microsoft.com/office/drawing/2014/main" id="{36CE8055-8913-4469-992B-C9CE053D09A2}"/>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3" name="Group 762">
              <a:extLst>
                <a:ext uri="{FF2B5EF4-FFF2-40B4-BE49-F238E27FC236}">
                  <a16:creationId xmlns:a16="http://schemas.microsoft.com/office/drawing/2014/main" id="{80925E8A-F8F6-4791-B203-9BEA4E8EB49A}"/>
                </a:ext>
              </a:extLst>
            </p:cNvPr>
            <p:cNvGrpSpPr/>
            <p:nvPr/>
          </p:nvGrpSpPr>
          <p:grpSpPr>
            <a:xfrm>
              <a:off x="5667735" y="690265"/>
              <a:ext cx="96289" cy="300752"/>
              <a:chOff x="5894780" y="693376"/>
              <a:chExt cx="96289" cy="300752"/>
            </a:xfrm>
          </p:grpSpPr>
          <p:grpSp>
            <p:nvGrpSpPr>
              <p:cNvPr id="773" name="Group 772">
                <a:extLst>
                  <a:ext uri="{FF2B5EF4-FFF2-40B4-BE49-F238E27FC236}">
                    <a16:creationId xmlns:a16="http://schemas.microsoft.com/office/drawing/2014/main" id="{EB67BB18-53DB-4E4C-8BC5-4ED2A351A4B0}"/>
                  </a:ext>
                </a:extLst>
              </p:cNvPr>
              <p:cNvGrpSpPr/>
              <p:nvPr/>
            </p:nvGrpSpPr>
            <p:grpSpPr>
              <a:xfrm>
                <a:off x="5894780" y="693376"/>
                <a:ext cx="96289" cy="300752"/>
                <a:chOff x="5894780" y="693376"/>
                <a:chExt cx="96289" cy="300752"/>
              </a:xfrm>
            </p:grpSpPr>
            <p:sp>
              <p:nvSpPr>
                <p:cNvPr id="776" name="Rectangle 775">
                  <a:extLst>
                    <a:ext uri="{FF2B5EF4-FFF2-40B4-BE49-F238E27FC236}">
                      <a16:creationId xmlns:a16="http://schemas.microsoft.com/office/drawing/2014/main" id="{DC56B0C6-696E-448A-9221-EC9FB6D09447}"/>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7" name="Rectangle 776">
                  <a:extLst>
                    <a:ext uri="{FF2B5EF4-FFF2-40B4-BE49-F238E27FC236}">
                      <a16:creationId xmlns:a16="http://schemas.microsoft.com/office/drawing/2014/main" id="{97F31C0B-40EF-47A7-B842-9BA067470957}"/>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Oval 777">
                  <a:extLst>
                    <a:ext uri="{FF2B5EF4-FFF2-40B4-BE49-F238E27FC236}">
                      <a16:creationId xmlns:a16="http://schemas.microsoft.com/office/drawing/2014/main" id="{DF0C91D3-3E8E-48DB-A274-03568A2B5C7D}"/>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Rectangle 778">
                  <a:extLst>
                    <a:ext uri="{FF2B5EF4-FFF2-40B4-BE49-F238E27FC236}">
                      <a16:creationId xmlns:a16="http://schemas.microsoft.com/office/drawing/2014/main" id="{D9950121-E1DB-4D50-8E04-CBA53C7CB801}"/>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Oval 779">
                  <a:extLst>
                    <a:ext uri="{FF2B5EF4-FFF2-40B4-BE49-F238E27FC236}">
                      <a16:creationId xmlns:a16="http://schemas.microsoft.com/office/drawing/2014/main" id="{127308FD-CEF7-472F-8F23-302858FA5C85}"/>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4" name="Oval 773">
                <a:extLst>
                  <a:ext uri="{FF2B5EF4-FFF2-40B4-BE49-F238E27FC236}">
                    <a16:creationId xmlns:a16="http://schemas.microsoft.com/office/drawing/2014/main" id="{47D201A0-924A-49A0-A6A9-18A475CC16BE}"/>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5" name="Oval 774">
                <a:extLst>
                  <a:ext uri="{FF2B5EF4-FFF2-40B4-BE49-F238E27FC236}">
                    <a16:creationId xmlns:a16="http://schemas.microsoft.com/office/drawing/2014/main" id="{7252FC6E-8035-4FB6-A394-2518A5B3A9D1}"/>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4" name="Group 763">
              <a:extLst>
                <a:ext uri="{FF2B5EF4-FFF2-40B4-BE49-F238E27FC236}">
                  <a16:creationId xmlns:a16="http://schemas.microsoft.com/office/drawing/2014/main" id="{86C6B5EC-16E1-4964-A280-456ECFEE26BD}"/>
                </a:ext>
              </a:extLst>
            </p:cNvPr>
            <p:cNvGrpSpPr/>
            <p:nvPr/>
          </p:nvGrpSpPr>
          <p:grpSpPr>
            <a:xfrm>
              <a:off x="5462462" y="690265"/>
              <a:ext cx="96289" cy="300752"/>
              <a:chOff x="5894780" y="693376"/>
              <a:chExt cx="96289" cy="300752"/>
            </a:xfrm>
          </p:grpSpPr>
          <p:grpSp>
            <p:nvGrpSpPr>
              <p:cNvPr id="765" name="Group 764">
                <a:extLst>
                  <a:ext uri="{FF2B5EF4-FFF2-40B4-BE49-F238E27FC236}">
                    <a16:creationId xmlns:a16="http://schemas.microsoft.com/office/drawing/2014/main" id="{26F27D73-C9F6-47D3-805F-924164AD1D65}"/>
                  </a:ext>
                </a:extLst>
              </p:cNvPr>
              <p:cNvGrpSpPr/>
              <p:nvPr/>
            </p:nvGrpSpPr>
            <p:grpSpPr>
              <a:xfrm>
                <a:off x="5894780" y="693376"/>
                <a:ext cx="96289" cy="300752"/>
                <a:chOff x="5894780" y="693376"/>
                <a:chExt cx="96289" cy="300752"/>
              </a:xfrm>
            </p:grpSpPr>
            <p:sp>
              <p:nvSpPr>
                <p:cNvPr id="768" name="Rectangle 767">
                  <a:extLst>
                    <a:ext uri="{FF2B5EF4-FFF2-40B4-BE49-F238E27FC236}">
                      <a16:creationId xmlns:a16="http://schemas.microsoft.com/office/drawing/2014/main" id="{CAB75F02-DA34-4190-A8AD-5DC1E3DFA30A}"/>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9" name="Rectangle 768">
                  <a:extLst>
                    <a:ext uri="{FF2B5EF4-FFF2-40B4-BE49-F238E27FC236}">
                      <a16:creationId xmlns:a16="http://schemas.microsoft.com/office/drawing/2014/main" id="{D3A445CB-3A2D-48ED-8F2E-DEE82FB47FAA}"/>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0" name="Oval 769">
                  <a:extLst>
                    <a:ext uri="{FF2B5EF4-FFF2-40B4-BE49-F238E27FC236}">
                      <a16:creationId xmlns:a16="http://schemas.microsoft.com/office/drawing/2014/main" id="{3F49EE18-0748-4654-B117-53847F9FD98B}"/>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1" name="Rectangle 770">
                  <a:extLst>
                    <a:ext uri="{FF2B5EF4-FFF2-40B4-BE49-F238E27FC236}">
                      <a16:creationId xmlns:a16="http://schemas.microsoft.com/office/drawing/2014/main" id="{000AF241-25BE-4326-8398-6304618592CD}"/>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2" name="Oval 771">
                  <a:extLst>
                    <a:ext uri="{FF2B5EF4-FFF2-40B4-BE49-F238E27FC236}">
                      <a16:creationId xmlns:a16="http://schemas.microsoft.com/office/drawing/2014/main" id="{D52C7B40-3AF6-47F6-915F-19AB62A2DB82}"/>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6" name="Oval 765">
                <a:extLst>
                  <a:ext uri="{FF2B5EF4-FFF2-40B4-BE49-F238E27FC236}">
                    <a16:creationId xmlns:a16="http://schemas.microsoft.com/office/drawing/2014/main" id="{DB3E08AB-9860-4790-9588-9381AA2030B2}"/>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7" name="Oval 766">
                <a:extLst>
                  <a:ext uri="{FF2B5EF4-FFF2-40B4-BE49-F238E27FC236}">
                    <a16:creationId xmlns:a16="http://schemas.microsoft.com/office/drawing/2014/main" id="{5231248D-25B4-4F3F-B36D-B656561C9232}"/>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53" name="Group 552">
            <a:extLst>
              <a:ext uri="{FF2B5EF4-FFF2-40B4-BE49-F238E27FC236}">
                <a16:creationId xmlns:a16="http://schemas.microsoft.com/office/drawing/2014/main" id="{EFBBEAF4-9107-4055-B2AD-152C66E88431}"/>
              </a:ext>
            </a:extLst>
          </p:cNvPr>
          <p:cNvGrpSpPr/>
          <p:nvPr/>
        </p:nvGrpSpPr>
        <p:grpSpPr>
          <a:xfrm>
            <a:off x="3268852" y="3832641"/>
            <a:ext cx="515483" cy="360607"/>
            <a:chOff x="5832389" y="1188654"/>
            <a:chExt cx="449276" cy="303863"/>
          </a:xfrm>
        </p:grpSpPr>
        <p:sp>
          <p:nvSpPr>
            <p:cNvPr id="742" name="Rectangle 741">
              <a:extLst>
                <a:ext uri="{FF2B5EF4-FFF2-40B4-BE49-F238E27FC236}">
                  <a16:creationId xmlns:a16="http://schemas.microsoft.com/office/drawing/2014/main" id="{B1D0DEF6-8D21-437A-80C0-D71EDC76B1FE}"/>
                </a:ext>
              </a:extLst>
            </p:cNvPr>
            <p:cNvSpPr/>
            <p:nvPr/>
          </p:nvSpPr>
          <p:spPr>
            <a:xfrm>
              <a:off x="5832389" y="1290778"/>
              <a:ext cx="449276" cy="9317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3" name="Group 742">
              <a:extLst>
                <a:ext uri="{FF2B5EF4-FFF2-40B4-BE49-F238E27FC236}">
                  <a16:creationId xmlns:a16="http://schemas.microsoft.com/office/drawing/2014/main" id="{75289C79-1BE9-4CDE-B065-F004B4D195C3}"/>
                </a:ext>
              </a:extLst>
            </p:cNvPr>
            <p:cNvGrpSpPr/>
            <p:nvPr/>
          </p:nvGrpSpPr>
          <p:grpSpPr>
            <a:xfrm>
              <a:off x="6121321" y="1191765"/>
              <a:ext cx="96289" cy="300752"/>
              <a:chOff x="5894780" y="693376"/>
              <a:chExt cx="96289" cy="300752"/>
            </a:xfrm>
          </p:grpSpPr>
          <p:grpSp>
            <p:nvGrpSpPr>
              <p:cNvPr id="753" name="Group 752">
                <a:extLst>
                  <a:ext uri="{FF2B5EF4-FFF2-40B4-BE49-F238E27FC236}">
                    <a16:creationId xmlns:a16="http://schemas.microsoft.com/office/drawing/2014/main" id="{5A034FF1-A0A4-4C49-8B4C-BF45266F4F06}"/>
                  </a:ext>
                </a:extLst>
              </p:cNvPr>
              <p:cNvGrpSpPr/>
              <p:nvPr/>
            </p:nvGrpSpPr>
            <p:grpSpPr>
              <a:xfrm>
                <a:off x="5894780" y="693376"/>
                <a:ext cx="96289" cy="300752"/>
                <a:chOff x="5894780" y="693376"/>
                <a:chExt cx="96289" cy="300752"/>
              </a:xfrm>
            </p:grpSpPr>
            <p:sp>
              <p:nvSpPr>
                <p:cNvPr id="756" name="Rectangle 755">
                  <a:extLst>
                    <a:ext uri="{FF2B5EF4-FFF2-40B4-BE49-F238E27FC236}">
                      <a16:creationId xmlns:a16="http://schemas.microsoft.com/office/drawing/2014/main" id="{9B8B2E4D-9FA9-4B10-AA70-23CCAB645AEB}"/>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Rectangle 756">
                  <a:extLst>
                    <a:ext uri="{FF2B5EF4-FFF2-40B4-BE49-F238E27FC236}">
                      <a16:creationId xmlns:a16="http://schemas.microsoft.com/office/drawing/2014/main" id="{6DEF1CF9-112E-4E29-B4E0-87B0153C4DDC}"/>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Oval 757">
                  <a:extLst>
                    <a:ext uri="{FF2B5EF4-FFF2-40B4-BE49-F238E27FC236}">
                      <a16:creationId xmlns:a16="http://schemas.microsoft.com/office/drawing/2014/main" id="{ACE73452-680F-4500-84F7-DE1EA7CF147D}"/>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Rectangle 758">
                  <a:extLst>
                    <a:ext uri="{FF2B5EF4-FFF2-40B4-BE49-F238E27FC236}">
                      <a16:creationId xmlns:a16="http://schemas.microsoft.com/office/drawing/2014/main" id="{F57D846F-89B6-498F-A6E6-227EDB82BCA9}"/>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Oval 759">
                  <a:extLst>
                    <a:ext uri="{FF2B5EF4-FFF2-40B4-BE49-F238E27FC236}">
                      <a16:creationId xmlns:a16="http://schemas.microsoft.com/office/drawing/2014/main" id="{DB9640ED-50DD-4D46-965B-3EEA0D339FE6}"/>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4" name="Oval 753">
                <a:extLst>
                  <a:ext uri="{FF2B5EF4-FFF2-40B4-BE49-F238E27FC236}">
                    <a16:creationId xmlns:a16="http://schemas.microsoft.com/office/drawing/2014/main" id="{E06C7960-9305-4FF1-9805-A8E39B422498}"/>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Oval 754">
                <a:extLst>
                  <a:ext uri="{FF2B5EF4-FFF2-40B4-BE49-F238E27FC236}">
                    <a16:creationId xmlns:a16="http://schemas.microsoft.com/office/drawing/2014/main" id="{AD968D9B-7E8F-4147-8496-329590E96366}"/>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4" name="Group 743">
              <a:extLst>
                <a:ext uri="{FF2B5EF4-FFF2-40B4-BE49-F238E27FC236}">
                  <a16:creationId xmlns:a16="http://schemas.microsoft.com/office/drawing/2014/main" id="{ADC4B5A1-0338-44FC-A649-92AD50BA76BC}"/>
                </a:ext>
              </a:extLst>
            </p:cNvPr>
            <p:cNvGrpSpPr/>
            <p:nvPr/>
          </p:nvGrpSpPr>
          <p:grpSpPr>
            <a:xfrm>
              <a:off x="5894276" y="1188654"/>
              <a:ext cx="96289" cy="300752"/>
              <a:chOff x="5894780" y="693376"/>
              <a:chExt cx="96289" cy="300752"/>
            </a:xfrm>
          </p:grpSpPr>
          <p:grpSp>
            <p:nvGrpSpPr>
              <p:cNvPr id="745" name="Group 744">
                <a:extLst>
                  <a:ext uri="{FF2B5EF4-FFF2-40B4-BE49-F238E27FC236}">
                    <a16:creationId xmlns:a16="http://schemas.microsoft.com/office/drawing/2014/main" id="{784E6B61-0094-4546-B3CA-11B5FC15B4D0}"/>
                  </a:ext>
                </a:extLst>
              </p:cNvPr>
              <p:cNvGrpSpPr/>
              <p:nvPr/>
            </p:nvGrpSpPr>
            <p:grpSpPr>
              <a:xfrm>
                <a:off x="5894780" y="693376"/>
                <a:ext cx="96289" cy="300752"/>
                <a:chOff x="5894780" y="693376"/>
                <a:chExt cx="96289" cy="300752"/>
              </a:xfrm>
            </p:grpSpPr>
            <p:sp>
              <p:nvSpPr>
                <p:cNvPr id="748" name="Rectangle 747">
                  <a:extLst>
                    <a:ext uri="{FF2B5EF4-FFF2-40B4-BE49-F238E27FC236}">
                      <a16:creationId xmlns:a16="http://schemas.microsoft.com/office/drawing/2014/main" id="{45BD8E75-8FB7-4011-BAE1-8D7525BC9CAD}"/>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Rectangle 748">
                  <a:extLst>
                    <a:ext uri="{FF2B5EF4-FFF2-40B4-BE49-F238E27FC236}">
                      <a16:creationId xmlns:a16="http://schemas.microsoft.com/office/drawing/2014/main" id="{5194FAFB-3694-4540-B116-891E8D99E199}"/>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Oval 749">
                  <a:extLst>
                    <a:ext uri="{FF2B5EF4-FFF2-40B4-BE49-F238E27FC236}">
                      <a16:creationId xmlns:a16="http://schemas.microsoft.com/office/drawing/2014/main" id="{2BE712CE-2DB2-45D6-871E-D138DB2CF4B3}"/>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Rectangle 750">
                  <a:extLst>
                    <a:ext uri="{FF2B5EF4-FFF2-40B4-BE49-F238E27FC236}">
                      <a16:creationId xmlns:a16="http://schemas.microsoft.com/office/drawing/2014/main" id="{86E72E86-9EBC-403C-BC80-E084DBA0DB02}"/>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Oval 751">
                  <a:extLst>
                    <a:ext uri="{FF2B5EF4-FFF2-40B4-BE49-F238E27FC236}">
                      <a16:creationId xmlns:a16="http://schemas.microsoft.com/office/drawing/2014/main" id="{D919DC60-DD12-4513-9832-4A7952D65004}"/>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6" name="Oval 745">
                <a:extLst>
                  <a:ext uri="{FF2B5EF4-FFF2-40B4-BE49-F238E27FC236}">
                    <a16:creationId xmlns:a16="http://schemas.microsoft.com/office/drawing/2014/main" id="{70910752-3D38-4565-9412-11CCDC8E7843}"/>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 name="Oval 746">
                <a:extLst>
                  <a:ext uri="{FF2B5EF4-FFF2-40B4-BE49-F238E27FC236}">
                    <a16:creationId xmlns:a16="http://schemas.microsoft.com/office/drawing/2014/main" id="{B639DBF0-1198-49D5-8D5B-AA5559184DB1}"/>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54" name="Rectangle 553">
            <a:extLst>
              <a:ext uri="{FF2B5EF4-FFF2-40B4-BE49-F238E27FC236}">
                <a16:creationId xmlns:a16="http://schemas.microsoft.com/office/drawing/2014/main" id="{4E26D3A5-F137-4A0F-8843-2B98A75BE9DD}"/>
              </a:ext>
            </a:extLst>
          </p:cNvPr>
          <p:cNvSpPr/>
          <p:nvPr/>
        </p:nvSpPr>
        <p:spPr>
          <a:xfrm>
            <a:off x="2306853" y="4497586"/>
            <a:ext cx="9566899" cy="181990"/>
          </a:xfrm>
          <a:prstGeom prst="rect">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5" name="Freeform: Shape 554">
            <a:extLst>
              <a:ext uri="{FF2B5EF4-FFF2-40B4-BE49-F238E27FC236}">
                <a16:creationId xmlns:a16="http://schemas.microsoft.com/office/drawing/2014/main" id="{C38B8953-A0C2-4E98-AE30-B65FB0688235}"/>
              </a:ext>
            </a:extLst>
          </p:cNvPr>
          <p:cNvSpPr/>
          <p:nvPr/>
        </p:nvSpPr>
        <p:spPr>
          <a:xfrm rot="10800000">
            <a:off x="4275110" y="4191341"/>
            <a:ext cx="113777" cy="327664"/>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6" name="Group 555">
            <a:extLst>
              <a:ext uri="{FF2B5EF4-FFF2-40B4-BE49-F238E27FC236}">
                <a16:creationId xmlns:a16="http://schemas.microsoft.com/office/drawing/2014/main" id="{1FF599E3-4550-4852-8DAD-22FF3414B308}"/>
              </a:ext>
            </a:extLst>
          </p:cNvPr>
          <p:cNvGrpSpPr/>
          <p:nvPr/>
        </p:nvGrpSpPr>
        <p:grpSpPr>
          <a:xfrm>
            <a:off x="3680004" y="4225722"/>
            <a:ext cx="779774" cy="278621"/>
            <a:chOff x="5944131" y="1894680"/>
            <a:chExt cx="769832" cy="328788"/>
          </a:xfrm>
        </p:grpSpPr>
        <p:sp>
          <p:nvSpPr>
            <p:cNvPr id="740" name="Freeform: Shape 739">
              <a:extLst>
                <a:ext uri="{FF2B5EF4-FFF2-40B4-BE49-F238E27FC236}">
                  <a16:creationId xmlns:a16="http://schemas.microsoft.com/office/drawing/2014/main" id="{356EC31B-663E-4CBD-AD40-178852498D89}"/>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1" name="Freeform: Shape 740">
              <a:extLst>
                <a:ext uri="{FF2B5EF4-FFF2-40B4-BE49-F238E27FC236}">
                  <a16:creationId xmlns:a16="http://schemas.microsoft.com/office/drawing/2014/main" id="{8CF25676-0F40-4791-ABDE-DA2B36BFF520}"/>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7" name="Rectangle: Rounded Corners 556">
            <a:extLst>
              <a:ext uri="{FF2B5EF4-FFF2-40B4-BE49-F238E27FC236}">
                <a16:creationId xmlns:a16="http://schemas.microsoft.com/office/drawing/2014/main" id="{14BC960C-4BD5-4591-B12C-E04CD2B41238}"/>
              </a:ext>
            </a:extLst>
          </p:cNvPr>
          <p:cNvSpPr/>
          <p:nvPr/>
        </p:nvSpPr>
        <p:spPr>
          <a:xfrm>
            <a:off x="4232466" y="4433975"/>
            <a:ext cx="319307" cy="70771"/>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8" name="Group 557">
            <a:extLst>
              <a:ext uri="{FF2B5EF4-FFF2-40B4-BE49-F238E27FC236}">
                <a16:creationId xmlns:a16="http://schemas.microsoft.com/office/drawing/2014/main" id="{36B6200E-D9E7-4C74-B257-EC924AA3F783}"/>
              </a:ext>
            </a:extLst>
          </p:cNvPr>
          <p:cNvGrpSpPr/>
          <p:nvPr/>
        </p:nvGrpSpPr>
        <p:grpSpPr>
          <a:xfrm>
            <a:off x="3183787" y="4193949"/>
            <a:ext cx="411153" cy="936068"/>
            <a:chOff x="5511114" y="3890319"/>
            <a:chExt cx="358346" cy="788772"/>
          </a:xfrm>
        </p:grpSpPr>
        <p:grpSp>
          <p:nvGrpSpPr>
            <p:cNvPr id="735" name="Group 734">
              <a:extLst>
                <a:ext uri="{FF2B5EF4-FFF2-40B4-BE49-F238E27FC236}">
                  <a16:creationId xmlns:a16="http://schemas.microsoft.com/office/drawing/2014/main" id="{94A336CC-8E1F-476C-A6CD-901166BA1B75}"/>
                </a:ext>
              </a:extLst>
            </p:cNvPr>
            <p:cNvGrpSpPr/>
            <p:nvPr/>
          </p:nvGrpSpPr>
          <p:grpSpPr>
            <a:xfrm>
              <a:off x="5511114" y="4559643"/>
              <a:ext cx="358346" cy="119448"/>
              <a:chOff x="5338119" y="1519881"/>
              <a:chExt cx="358346" cy="119448"/>
            </a:xfrm>
          </p:grpSpPr>
          <p:cxnSp>
            <p:nvCxnSpPr>
              <p:cNvPr id="737" name="Straight Connector 736">
                <a:extLst>
                  <a:ext uri="{FF2B5EF4-FFF2-40B4-BE49-F238E27FC236}">
                    <a16:creationId xmlns:a16="http://schemas.microsoft.com/office/drawing/2014/main" id="{0AE26BD2-7304-441C-A943-34B66DB078E0}"/>
                  </a:ext>
                </a:extLst>
              </p:cNvPr>
              <p:cNvCxnSpPr/>
              <p:nvPr/>
            </p:nvCxnSpPr>
            <p:spPr>
              <a:xfrm>
                <a:off x="5338119" y="1519881"/>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7E2EF8DF-CCCE-4BFF-ADDE-C6F1B8ECDD3D}"/>
                  </a:ext>
                </a:extLst>
              </p:cNvPr>
              <p:cNvCxnSpPr/>
              <p:nvPr/>
            </p:nvCxnSpPr>
            <p:spPr>
              <a:xfrm>
                <a:off x="5370988" y="1585784"/>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CD5EC98A-21BF-4060-93F5-97DC70183889}"/>
                  </a:ext>
                </a:extLst>
              </p:cNvPr>
              <p:cNvCxnSpPr>
                <a:cxnSpLocks/>
              </p:cNvCxnSpPr>
              <p:nvPr/>
            </p:nvCxnSpPr>
            <p:spPr>
              <a:xfrm>
                <a:off x="5402992" y="163932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736" name="Straight Connector 735">
              <a:extLst>
                <a:ext uri="{FF2B5EF4-FFF2-40B4-BE49-F238E27FC236}">
                  <a16:creationId xmlns:a16="http://schemas.microsoft.com/office/drawing/2014/main" id="{85DFF8E6-AD04-4625-BB73-ADA8294A3C48}"/>
                </a:ext>
              </a:extLst>
            </p:cNvPr>
            <p:cNvCxnSpPr>
              <a:cxnSpLocks/>
            </p:cNvCxnSpPr>
            <p:nvPr/>
          </p:nvCxnSpPr>
          <p:spPr>
            <a:xfrm flipV="1">
              <a:off x="5694406" y="3890319"/>
              <a:ext cx="0" cy="66932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59" name="TextBox 558">
            <a:extLst>
              <a:ext uri="{FF2B5EF4-FFF2-40B4-BE49-F238E27FC236}">
                <a16:creationId xmlns:a16="http://schemas.microsoft.com/office/drawing/2014/main" id="{ADEF74FF-F497-42DD-8B93-05DF17AC66AF}"/>
              </a:ext>
            </a:extLst>
          </p:cNvPr>
          <p:cNvSpPr txBox="1"/>
          <p:nvPr/>
        </p:nvSpPr>
        <p:spPr>
          <a:xfrm>
            <a:off x="2652502" y="2598970"/>
            <a:ext cx="1055577" cy="511351"/>
          </a:xfrm>
          <a:prstGeom prst="rect">
            <a:avLst/>
          </a:prstGeom>
          <a:noFill/>
        </p:spPr>
        <p:txBody>
          <a:bodyPr wrap="square" rtlCol="0">
            <a:spAutoFit/>
          </a:bodyPr>
          <a:lstStyle/>
          <a:p>
            <a:r>
              <a:rPr lang="en-US" sz="1100" dirty="0">
                <a:solidFill>
                  <a:schemeClr val="bg1"/>
                </a:solidFill>
              </a:rPr>
              <a:t>Utility Transformer</a:t>
            </a:r>
          </a:p>
        </p:txBody>
      </p:sp>
      <p:cxnSp>
        <p:nvCxnSpPr>
          <p:cNvPr id="560" name="Straight Connector 559">
            <a:extLst>
              <a:ext uri="{FF2B5EF4-FFF2-40B4-BE49-F238E27FC236}">
                <a16:creationId xmlns:a16="http://schemas.microsoft.com/office/drawing/2014/main" id="{2D673535-3AE5-4FC3-9E93-88F88DFDC36D}"/>
              </a:ext>
            </a:extLst>
          </p:cNvPr>
          <p:cNvCxnSpPr/>
          <p:nvPr/>
        </p:nvCxnSpPr>
        <p:spPr>
          <a:xfrm>
            <a:off x="3650302" y="3542207"/>
            <a:ext cx="0" cy="2748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208AC59B-6D88-4698-9B8F-BF382DC9D39E}"/>
              </a:ext>
            </a:extLst>
          </p:cNvPr>
          <p:cNvCxnSpPr/>
          <p:nvPr/>
        </p:nvCxnSpPr>
        <p:spPr>
          <a:xfrm>
            <a:off x="3653777" y="3551533"/>
            <a:ext cx="0" cy="27482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DD6FECFD-6562-4CA4-A925-140DF6D90816}"/>
              </a:ext>
            </a:extLst>
          </p:cNvPr>
          <p:cNvCxnSpPr>
            <a:cxnSpLocks/>
          </p:cNvCxnSpPr>
          <p:nvPr/>
        </p:nvCxnSpPr>
        <p:spPr>
          <a:xfrm flipH="1">
            <a:off x="4017969" y="3537967"/>
            <a:ext cx="0" cy="2744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21774C80-C94F-4713-A536-9F89A0D5AD89}"/>
              </a:ext>
            </a:extLst>
          </p:cNvPr>
          <p:cNvCxnSpPr>
            <a:cxnSpLocks/>
          </p:cNvCxnSpPr>
          <p:nvPr/>
        </p:nvCxnSpPr>
        <p:spPr>
          <a:xfrm flipH="1">
            <a:off x="4258399" y="3528924"/>
            <a:ext cx="0" cy="2744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EBCA9827-875F-4081-B459-CE7235778815}"/>
              </a:ext>
            </a:extLst>
          </p:cNvPr>
          <p:cNvCxnSpPr>
            <a:cxnSpLocks/>
          </p:cNvCxnSpPr>
          <p:nvPr/>
        </p:nvCxnSpPr>
        <p:spPr>
          <a:xfrm flipH="1">
            <a:off x="4525058" y="3519881"/>
            <a:ext cx="0" cy="2744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Rectangle 1">
            <a:extLst>
              <a:ext uri="{FF2B5EF4-FFF2-40B4-BE49-F238E27FC236}">
                <a16:creationId xmlns:a16="http://schemas.microsoft.com/office/drawing/2014/main" id="{7382AEC0-CFF8-42E3-8469-C91067CC2EFB}"/>
              </a:ext>
            </a:extLst>
          </p:cNvPr>
          <p:cNvSpPr/>
          <p:nvPr/>
        </p:nvSpPr>
        <p:spPr>
          <a:xfrm>
            <a:off x="5809130" y="1116106"/>
            <a:ext cx="5580529" cy="1449043"/>
          </a:xfrm>
          <a:custGeom>
            <a:avLst/>
            <a:gdLst>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217920 h 6217920"/>
              <a:gd name="connsiteX4" fmla="*/ 0 w 3615384"/>
              <a:gd name="connsiteY4" fmla="*/ 0 h 6217920"/>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145349 h 6217920"/>
              <a:gd name="connsiteX4" fmla="*/ 0 w 3615384"/>
              <a:gd name="connsiteY4" fmla="*/ 0 h 6217920"/>
              <a:gd name="connsiteX0" fmla="*/ 0 w 3615384"/>
              <a:gd name="connsiteY0" fmla="*/ 0 h 6174377"/>
              <a:gd name="connsiteX1" fmla="*/ 3615384 w 3615384"/>
              <a:gd name="connsiteY1" fmla="*/ 0 h 6174377"/>
              <a:gd name="connsiteX2" fmla="*/ 3615384 w 3615384"/>
              <a:gd name="connsiteY2" fmla="*/ 6174377 h 6174377"/>
              <a:gd name="connsiteX3" fmla="*/ 0 w 3615384"/>
              <a:gd name="connsiteY3" fmla="*/ 6145349 h 6174377"/>
              <a:gd name="connsiteX4" fmla="*/ 0 w 3615384"/>
              <a:gd name="connsiteY4" fmla="*/ 0 h 617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384" h="6174377">
                <a:moveTo>
                  <a:pt x="0" y="0"/>
                </a:moveTo>
                <a:lnTo>
                  <a:pt x="3615384" y="0"/>
                </a:lnTo>
                <a:lnTo>
                  <a:pt x="3615384" y="6174377"/>
                </a:lnTo>
                <a:lnTo>
                  <a:pt x="0" y="6145349"/>
                </a:lnTo>
                <a:lnTo>
                  <a:pt x="0" y="0"/>
                </a:lnTo>
                <a:close/>
              </a:path>
            </a:pathLst>
          </a:custGeom>
          <a:gradFill>
            <a:gsLst>
              <a:gs pos="0">
                <a:srgbClr val="FFFFFF"/>
              </a:gs>
              <a:gs pos="7001">
                <a:srgbClr val="E6E6E6"/>
              </a:gs>
              <a:gs pos="32001">
                <a:schemeClr val="bg1">
                  <a:lumMod val="95000"/>
                </a:schemeClr>
              </a:gs>
              <a:gs pos="47000">
                <a:srgbClr val="E6E6E6"/>
              </a:gs>
              <a:gs pos="85001">
                <a:schemeClr val="bg1">
                  <a:lumMod val="65000"/>
                </a:schemeClr>
              </a:gs>
              <a:gs pos="100000">
                <a:srgbClr val="E6E6E6"/>
              </a:gs>
            </a:gsLst>
            <a:lin ang="8400000" scaled="0"/>
          </a:gra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7" name="Freeform: Shape 566">
            <a:extLst>
              <a:ext uri="{FF2B5EF4-FFF2-40B4-BE49-F238E27FC236}">
                <a16:creationId xmlns:a16="http://schemas.microsoft.com/office/drawing/2014/main" id="{9CE10346-6A9A-4462-9BBA-2E2D5956B615}"/>
              </a:ext>
            </a:extLst>
          </p:cNvPr>
          <p:cNvSpPr/>
          <p:nvPr/>
        </p:nvSpPr>
        <p:spPr>
          <a:xfrm>
            <a:off x="6426869" y="1671144"/>
            <a:ext cx="3736634" cy="795993"/>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8" name="Freeform: Shape 567">
            <a:extLst>
              <a:ext uri="{FF2B5EF4-FFF2-40B4-BE49-F238E27FC236}">
                <a16:creationId xmlns:a16="http://schemas.microsoft.com/office/drawing/2014/main" id="{60E0A9F1-FF0C-453F-BD4A-6E7D34AA6921}"/>
              </a:ext>
            </a:extLst>
          </p:cNvPr>
          <p:cNvSpPr/>
          <p:nvPr/>
        </p:nvSpPr>
        <p:spPr>
          <a:xfrm>
            <a:off x="6357402" y="1250731"/>
            <a:ext cx="3795591" cy="1193410"/>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Rectangle 696">
            <a:extLst>
              <a:ext uri="{FF2B5EF4-FFF2-40B4-BE49-F238E27FC236}">
                <a16:creationId xmlns:a16="http://schemas.microsoft.com/office/drawing/2014/main" id="{8964F84D-BC2B-444C-9C3E-834E0EF1CEBC}"/>
              </a:ext>
            </a:extLst>
          </p:cNvPr>
          <p:cNvSpPr/>
          <p:nvPr/>
        </p:nvSpPr>
        <p:spPr>
          <a:xfrm flipH="1">
            <a:off x="7316603" y="2628881"/>
            <a:ext cx="272779" cy="289989"/>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endParaRPr>
          </a:p>
        </p:txBody>
      </p:sp>
      <p:pic>
        <p:nvPicPr>
          <p:cNvPr id="698" name="Picture 697">
            <a:extLst>
              <a:ext uri="{FF2B5EF4-FFF2-40B4-BE49-F238E27FC236}">
                <a16:creationId xmlns:a16="http://schemas.microsoft.com/office/drawing/2014/main" id="{E7DDC96C-F1BB-43D1-BFE9-369A5C5AD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478" y="2903962"/>
            <a:ext cx="564927" cy="187617"/>
          </a:xfrm>
          <a:prstGeom prst="rect">
            <a:avLst/>
          </a:prstGeom>
        </p:spPr>
      </p:pic>
      <p:sp>
        <p:nvSpPr>
          <p:cNvPr id="649" name="Rectangle 1">
            <a:extLst>
              <a:ext uri="{FF2B5EF4-FFF2-40B4-BE49-F238E27FC236}">
                <a16:creationId xmlns:a16="http://schemas.microsoft.com/office/drawing/2014/main" id="{BA972CEB-A3FD-41E8-ACD9-81F436B69AF4}"/>
              </a:ext>
            </a:extLst>
          </p:cNvPr>
          <p:cNvSpPr/>
          <p:nvPr/>
        </p:nvSpPr>
        <p:spPr>
          <a:xfrm>
            <a:off x="6824763" y="3056646"/>
            <a:ext cx="1197106" cy="977685"/>
          </a:xfrm>
          <a:custGeom>
            <a:avLst/>
            <a:gdLst>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217920 h 6217920"/>
              <a:gd name="connsiteX4" fmla="*/ 0 w 3615384"/>
              <a:gd name="connsiteY4" fmla="*/ 0 h 6217920"/>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145349 h 6217920"/>
              <a:gd name="connsiteX4" fmla="*/ 0 w 3615384"/>
              <a:gd name="connsiteY4" fmla="*/ 0 h 6217920"/>
              <a:gd name="connsiteX0" fmla="*/ 0 w 3615384"/>
              <a:gd name="connsiteY0" fmla="*/ 0 h 6174377"/>
              <a:gd name="connsiteX1" fmla="*/ 3615384 w 3615384"/>
              <a:gd name="connsiteY1" fmla="*/ 0 h 6174377"/>
              <a:gd name="connsiteX2" fmla="*/ 3615384 w 3615384"/>
              <a:gd name="connsiteY2" fmla="*/ 6174377 h 6174377"/>
              <a:gd name="connsiteX3" fmla="*/ 0 w 3615384"/>
              <a:gd name="connsiteY3" fmla="*/ 6145349 h 6174377"/>
              <a:gd name="connsiteX4" fmla="*/ 0 w 3615384"/>
              <a:gd name="connsiteY4" fmla="*/ 0 h 617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384" h="6174377">
                <a:moveTo>
                  <a:pt x="0" y="0"/>
                </a:moveTo>
                <a:lnTo>
                  <a:pt x="3615384" y="0"/>
                </a:lnTo>
                <a:lnTo>
                  <a:pt x="3615384" y="6174377"/>
                </a:lnTo>
                <a:lnTo>
                  <a:pt x="0" y="6145349"/>
                </a:lnTo>
                <a:lnTo>
                  <a:pt x="0" y="0"/>
                </a:lnTo>
                <a:close/>
              </a:path>
            </a:pathLst>
          </a:custGeom>
          <a:gradFill>
            <a:gsLst>
              <a:gs pos="0">
                <a:srgbClr val="FFFFFF"/>
              </a:gs>
              <a:gs pos="7001">
                <a:srgbClr val="E6E6E6"/>
              </a:gs>
              <a:gs pos="32001">
                <a:schemeClr val="bg1">
                  <a:lumMod val="95000"/>
                </a:schemeClr>
              </a:gs>
              <a:gs pos="47000">
                <a:srgbClr val="E6E6E6"/>
              </a:gs>
              <a:gs pos="85001">
                <a:schemeClr val="bg1">
                  <a:lumMod val="65000"/>
                </a:schemeClr>
              </a:gs>
              <a:gs pos="100000">
                <a:srgbClr val="E6E6E6"/>
              </a:gs>
            </a:gsLst>
            <a:lin ang="8400000" scaled="0"/>
          </a:gradFill>
          <a:ln w="952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0" name="Group 649">
            <a:extLst>
              <a:ext uri="{FF2B5EF4-FFF2-40B4-BE49-F238E27FC236}">
                <a16:creationId xmlns:a16="http://schemas.microsoft.com/office/drawing/2014/main" id="{B5DC3BBC-891C-4702-9343-08C29A1255EA}"/>
              </a:ext>
            </a:extLst>
          </p:cNvPr>
          <p:cNvGrpSpPr/>
          <p:nvPr/>
        </p:nvGrpSpPr>
        <p:grpSpPr>
          <a:xfrm>
            <a:off x="7083854" y="3292268"/>
            <a:ext cx="203902" cy="357161"/>
            <a:chOff x="3756413" y="4531539"/>
            <a:chExt cx="241052" cy="461246"/>
          </a:xfrm>
        </p:grpSpPr>
        <p:sp>
          <p:nvSpPr>
            <p:cNvPr id="684" name="Rectangle 683">
              <a:extLst>
                <a:ext uri="{FF2B5EF4-FFF2-40B4-BE49-F238E27FC236}">
                  <a16:creationId xmlns:a16="http://schemas.microsoft.com/office/drawing/2014/main" id="{70C23448-023C-4CFC-AD0B-4F9E45D0BC75}"/>
                </a:ext>
              </a:extLst>
            </p:cNvPr>
            <p:cNvSpPr/>
            <p:nvPr/>
          </p:nvSpPr>
          <p:spPr>
            <a:xfrm>
              <a:off x="3843716" y="4531539"/>
              <a:ext cx="153749" cy="46124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685" name="Group 684">
              <a:extLst>
                <a:ext uri="{FF2B5EF4-FFF2-40B4-BE49-F238E27FC236}">
                  <a16:creationId xmlns:a16="http://schemas.microsoft.com/office/drawing/2014/main" id="{5449F2FB-9A53-465D-9D3A-FDBF71FE79F5}"/>
                </a:ext>
              </a:extLst>
            </p:cNvPr>
            <p:cNvGrpSpPr/>
            <p:nvPr/>
          </p:nvGrpSpPr>
          <p:grpSpPr>
            <a:xfrm rot="19982113">
              <a:off x="3756413" y="4564975"/>
              <a:ext cx="86959" cy="67487"/>
              <a:chOff x="3951798" y="4123405"/>
              <a:chExt cx="86959" cy="67487"/>
            </a:xfrm>
          </p:grpSpPr>
          <p:sp>
            <p:nvSpPr>
              <p:cNvPr id="695" name="Rectangle 694">
                <a:extLst>
                  <a:ext uri="{FF2B5EF4-FFF2-40B4-BE49-F238E27FC236}">
                    <a16:creationId xmlns:a16="http://schemas.microsoft.com/office/drawing/2014/main" id="{2E4096AA-D1F9-46BD-B9D5-EC47986DF89A}"/>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 name="Oval 695">
                <a:extLst>
                  <a:ext uri="{FF2B5EF4-FFF2-40B4-BE49-F238E27FC236}">
                    <a16:creationId xmlns:a16="http://schemas.microsoft.com/office/drawing/2014/main" id="{18B0E898-3363-4680-8674-D76A0017614B}"/>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6" name="Group 685">
              <a:extLst>
                <a:ext uri="{FF2B5EF4-FFF2-40B4-BE49-F238E27FC236}">
                  <a16:creationId xmlns:a16="http://schemas.microsoft.com/office/drawing/2014/main" id="{2EA4AFE8-5ACA-4299-9FB8-7C9E1C94DFA2}"/>
                </a:ext>
              </a:extLst>
            </p:cNvPr>
            <p:cNvGrpSpPr/>
            <p:nvPr/>
          </p:nvGrpSpPr>
          <p:grpSpPr>
            <a:xfrm>
              <a:off x="3872523" y="4573985"/>
              <a:ext cx="106102" cy="45719"/>
              <a:chOff x="3973729" y="3901863"/>
              <a:chExt cx="86959" cy="67487"/>
            </a:xfrm>
          </p:grpSpPr>
          <p:sp>
            <p:nvSpPr>
              <p:cNvPr id="693" name="Rectangle 692">
                <a:extLst>
                  <a:ext uri="{FF2B5EF4-FFF2-40B4-BE49-F238E27FC236}">
                    <a16:creationId xmlns:a16="http://schemas.microsoft.com/office/drawing/2014/main" id="{2219E4B4-6525-41DA-ADA2-14EE5CEF8228}"/>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4" name="Oval 693">
                <a:extLst>
                  <a:ext uri="{FF2B5EF4-FFF2-40B4-BE49-F238E27FC236}">
                    <a16:creationId xmlns:a16="http://schemas.microsoft.com/office/drawing/2014/main" id="{D4107387-7D69-439D-A7CF-9E82EF872161}"/>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7" name="Group 686">
              <a:extLst>
                <a:ext uri="{FF2B5EF4-FFF2-40B4-BE49-F238E27FC236}">
                  <a16:creationId xmlns:a16="http://schemas.microsoft.com/office/drawing/2014/main" id="{7485BBC4-37F0-4B1D-833C-5FC1BC616EFC}"/>
                </a:ext>
              </a:extLst>
            </p:cNvPr>
            <p:cNvGrpSpPr/>
            <p:nvPr/>
          </p:nvGrpSpPr>
          <p:grpSpPr>
            <a:xfrm rot="19982113">
              <a:off x="3756413" y="4897129"/>
              <a:ext cx="86959" cy="67487"/>
              <a:chOff x="3951798" y="4123405"/>
              <a:chExt cx="86959" cy="67487"/>
            </a:xfrm>
          </p:grpSpPr>
          <p:sp>
            <p:nvSpPr>
              <p:cNvPr id="691" name="Rectangle 690">
                <a:extLst>
                  <a:ext uri="{FF2B5EF4-FFF2-40B4-BE49-F238E27FC236}">
                    <a16:creationId xmlns:a16="http://schemas.microsoft.com/office/drawing/2014/main" id="{FCB9A9DE-977D-40D5-AB36-208311AB9BFE}"/>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2" name="Oval 691">
                <a:extLst>
                  <a:ext uri="{FF2B5EF4-FFF2-40B4-BE49-F238E27FC236}">
                    <a16:creationId xmlns:a16="http://schemas.microsoft.com/office/drawing/2014/main" id="{DD10AC2A-409A-46BF-B495-2383EA19C404}"/>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EC518D59-C69F-4FAB-A7CD-03BFC1C27999}"/>
                </a:ext>
              </a:extLst>
            </p:cNvPr>
            <p:cNvGrpSpPr/>
            <p:nvPr/>
          </p:nvGrpSpPr>
          <p:grpSpPr>
            <a:xfrm>
              <a:off x="3872523" y="4906139"/>
              <a:ext cx="106102" cy="45719"/>
              <a:chOff x="3973729" y="3901863"/>
              <a:chExt cx="86959" cy="67487"/>
            </a:xfrm>
          </p:grpSpPr>
          <p:sp>
            <p:nvSpPr>
              <p:cNvPr id="689" name="Rectangle 688">
                <a:extLst>
                  <a:ext uri="{FF2B5EF4-FFF2-40B4-BE49-F238E27FC236}">
                    <a16:creationId xmlns:a16="http://schemas.microsoft.com/office/drawing/2014/main" id="{BFEA3C35-BDE1-4274-A09B-4CEEDC6D3FD7}"/>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0" name="Oval 689">
                <a:extLst>
                  <a:ext uri="{FF2B5EF4-FFF2-40B4-BE49-F238E27FC236}">
                    <a16:creationId xmlns:a16="http://schemas.microsoft.com/office/drawing/2014/main" id="{DA1B2E67-16B8-4B13-9DB3-220556FB1B54}"/>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51" name="Rectangle 650">
            <a:extLst>
              <a:ext uri="{FF2B5EF4-FFF2-40B4-BE49-F238E27FC236}">
                <a16:creationId xmlns:a16="http://schemas.microsoft.com/office/drawing/2014/main" id="{A4A73665-E774-4352-8589-45D84CC1CD79}"/>
              </a:ext>
            </a:extLst>
          </p:cNvPr>
          <p:cNvSpPr/>
          <p:nvPr/>
        </p:nvSpPr>
        <p:spPr>
          <a:xfrm rot="10800000">
            <a:off x="7649087" y="3298321"/>
            <a:ext cx="130054" cy="35716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652" name="Group 651">
            <a:extLst>
              <a:ext uri="{FF2B5EF4-FFF2-40B4-BE49-F238E27FC236}">
                <a16:creationId xmlns:a16="http://schemas.microsoft.com/office/drawing/2014/main" id="{80CE28BB-F26D-4C20-AA2F-169FE047B612}"/>
              </a:ext>
            </a:extLst>
          </p:cNvPr>
          <p:cNvGrpSpPr/>
          <p:nvPr/>
        </p:nvGrpSpPr>
        <p:grpSpPr>
          <a:xfrm rot="9182113">
            <a:off x="7779432" y="3577333"/>
            <a:ext cx="73557" cy="52258"/>
            <a:chOff x="3951798" y="4123405"/>
            <a:chExt cx="86959" cy="67487"/>
          </a:xfrm>
        </p:grpSpPr>
        <p:sp>
          <p:nvSpPr>
            <p:cNvPr id="682" name="Rectangle 681">
              <a:extLst>
                <a:ext uri="{FF2B5EF4-FFF2-40B4-BE49-F238E27FC236}">
                  <a16:creationId xmlns:a16="http://schemas.microsoft.com/office/drawing/2014/main" id="{FDB8D428-8C55-46A7-BCC3-141DD8D51332}"/>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3" name="Oval 682">
              <a:extLst>
                <a:ext uri="{FF2B5EF4-FFF2-40B4-BE49-F238E27FC236}">
                  <a16:creationId xmlns:a16="http://schemas.microsoft.com/office/drawing/2014/main" id="{3AF99A8A-ECCF-4D77-8D9A-9C38DDFFB392}"/>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3" name="Group 652">
            <a:extLst>
              <a:ext uri="{FF2B5EF4-FFF2-40B4-BE49-F238E27FC236}">
                <a16:creationId xmlns:a16="http://schemas.microsoft.com/office/drawing/2014/main" id="{92593D44-0FB2-4AB1-B49B-EB05B6658413}"/>
              </a:ext>
            </a:extLst>
          </p:cNvPr>
          <p:cNvGrpSpPr/>
          <p:nvPr/>
        </p:nvGrpSpPr>
        <p:grpSpPr>
          <a:xfrm rot="10800000">
            <a:off x="7665024" y="3587212"/>
            <a:ext cx="89750" cy="35402"/>
            <a:chOff x="3973729" y="3901863"/>
            <a:chExt cx="86959" cy="67487"/>
          </a:xfrm>
        </p:grpSpPr>
        <p:sp>
          <p:nvSpPr>
            <p:cNvPr id="680" name="Rectangle 679">
              <a:extLst>
                <a:ext uri="{FF2B5EF4-FFF2-40B4-BE49-F238E27FC236}">
                  <a16:creationId xmlns:a16="http://schemas.microsoft.com/office/drawing/2014/main" id="{29217DF0-762E-490C-AD92-4D9D229B6460}"/>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1" name="Oval 680">
              <a:extLst>
                <a:ext uri="{FF2B5EF4-FFF2-40B4-BE49-F238E27FC236}">
                  <a16:creationId xmlns:a16="http://schemas.microsoft.com/office/drawing/2014/main" id="{41D21B7A-D2CE-4A1C-8E7B-022DF207AA33}"/>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4" name="Group 653">
            <a:extLst>
              <a:ext uri="{FF2B5EF4-FFF2-40B4-BE49-F238E27FC236}">
                <a16:creationId xmlns:a16="http://schemas.microsoft.com/office/drawing/2014/main" id="{09453E30-D784-4FD4-936B-31F9F5C3B3C2}"/>
              </a:ext>
            </a:extLst>
          </p:cNvPr>
          <p:cNvGrpSpPr/>
          <p:nvPr/>
        </p:nvGrpSpPr>
        <p:grpSpPr>
          <a:xfrm rot="9182113">
            <a:off x="7779432" y="3320133"/>
            <a:ext cx="73557" cy="52258"/>
            <a:chOff x="3951798" y="4123405"/>
            <a:chExt cx="86959" cy="67487"/>
          </a:xfrm>
        </p:grpSpPr>
        <p:sp>
          <p:nvSpPr>
            <p:cNvPr id="678" name="Rectangle 677">
              <a:extLst>
                <a:ext uri="{FF2B5EF4-FFF2-40B4-BE49-F238E27FC236}">
                  <a16:creationId xmlns:a16="http://schemas.microsoft.com/office/drawing/2014/main" id="{7FEAF30C-AC4C-4FAC-8D1A-C06E24753314}"/>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Oval 678">
              <a:extLst>
                <a:ext uri="{FF2B5EF4-FFF2-40B4-BE49-F238E27FC236}">
                  <a16:creationId xmlns:a16="http://schemas.microsoft.com/office/drawing/2014/main" id="{931BB793-5F90-413A-8D55-AFBC93DCFC93}"/>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5" name="Group 654">
            <a:extLst>
              <a:ext uri="{FF2B5EF4-FFF2-40B4-BE49-F238E27FC236}">
                <a16:creationId xmlns:a16="http://schemas.microsoft.com/office/drawing/2014/main" id="{CB8C1F2F-32A2-4CAE-BF25-E1A63D3A4261}"/>
              </a:ext>
            </a:extLst>
          </p:cNvPr>
          <p:cNvGrpSpPr/>
          <p:nvPr/>
        </p:nvGrpSpPr>
        <p:grpSpPr>
          <a:xfrm rot="10800000">
            <a:off x="7665024" y="3330013"/>
            <a:ext cx="89750" cy="35402"/>
            <a:chOff x="3973729" y="3901863"/>
            <a:chExt cx="86959" cy="67487"/>
          </a:xfrm>
        </p:grpSpPr>
        <p:sp>
          <p:nvSpPr>
            <p:cNvPr id="676" name="Rectangle 675">
              <a:extLst>
                <a:ext uri="{FF2B5EF4-FFF2-40B4-BE49-F238E27FC236}">
                  <a16:creationId xmlns:a16="http://schemas.microsoft.com/office/drawing/2014/main" id="{AA1EDDA0-870F-4190-8559-FABB84D6AB71}"/>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7" name="Oval 676">
              <a:extLst>
                <a:ext uri="{FF2B5EF4-FFF2-40B4-BE49-F238E27FC236}">
                  <a16:creationId xmlns:a16="http://schemas.microsoft.com/office/drawing/2014/main" id="{8C3AAB28-6628-46CA-A396-D4BC431C0AF8}"/>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6" name="Group 655">
            <a:extLst>
              <a:ext uri="{FF2B5EF4-FFF2-40B4-BE49-F238E27FC236}">
                <a16:creationId xmlns:a16="http://schemas.microsoft.com/office/drawing/2014/main" id="{2C0633B6-3E68-4FF6-A3B7-6508EF6A5610}"/>
              </a:ext>
            </a:extLst>
          </p:cNvPr>
          <p:cNvGrpSpPr/>
          <p:nvPr/>
        </p:nvGrpSpPr>
        <p:grpSpPr>
          <a:xfrm rot="9182113">
            <a:off x="7435663" y="3314082"/>
            <a:ext cx="73557" cy="52258"/>
            <a:chOff x="3951798" y="4123405"/>
            <a:chExt cx="86959" cy="67487"/>
          </a:xfrm>
        </p:grpSpPr>
        <p:sp>
          <p:nvSpPr>
            <p:cNvPr id="674" name="Rectangle 673">
              <a:extLst>
                <a:ext uri="{FF2B5EF4-FFF2-40B4-BE49-F238E27FC236}">
                  <a16:creationId xmlns:a16="http://schemas.microsoft.com/office/drawing/2014/main" id="{35CB9978-3642-4AC3-8FFE-8761A7448191}"/>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Oval 674">
              <a:extLst>
                <a:ext uri="{FF2B5EF4-FFF2-40B4-BE49-F238E27FC236}">
                  <a16:creationId xmlns:a16="http://schemas.microsoft.com/office/drawing/2014/main" id="{BCA3423F-2A6F-4351-8187-F480FA2D0DE3}"/>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7" name="Rectangle 656">
            <a:extLst>
              <a:ext uri="{FF2B5EF4-FFF2-40B4-BE49-F238E27FC236}">
                <a16:creationId xmlns:a16="http://schemas.microsoft.com/office/drawing/2014/main" id="{0E607443-E89E-4D6A-8D6F-65D7D2B5FB84}"/>
              </a:ext>
            </a:extLst>
          </p:cNvPr>
          <p:cNvSpPr/>
          <p:nvPr/>
        </p:nvSpPr>
        <p:spPr>
          <a:xfrm>
            <a:off x="7454134" y="3366780"/>
            <a:ext cx="38673" cy="214018"/>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8" name="Group 657">
            <a:extLst>
              <a:ext uri="{FF2B5EF4-FFF2-40B4-BE49-F238E27FC236}">
                <a16:creationId xmlns:a16="http://schemas.microsoft.com/office/drawing/2014/main" id="{6C816275-67EF-4DDE-A0B1-F3BDF99EEBB5}"/>
              </a:ext>
            </a:extLst>
          </p:cNvPr>
          <p:cNvGrpSpPr/>
          <p:nvPr/>
        </p:nvGrpSpPr>
        <p:grpSpPr>
          <a:xfrm rot="20031571">
            <a:off x="7432359" y="3574306"/>
            <a:ext cx="73557" cy="52258"/>
            <a:chOff x="3951798" y="4123405"/>
            <a:chExt cx="86959" cy="67487"/>
          </a:xfrm>
        </p:grpSpPr>
        <p:sp>
          <p:nvSpPr>
            <p:cNvPr id="672" name="Rectangle 671">
              <a:extLst>
                <a:ext uri="{FF2B5EF4-FFF2-40B4-BE49-F238E27FC236}">
                  <a16:creationId xmlns:a16="http://schemas.microsoft.com/office/drawing/2014/main" id="{FD8EF61C-E873-42AC-9CFC-673CD61CFC48}"/>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Oval 672">
              <a:extLst>
                <a:ext uri="{FF2B5EF4-FFF2-40B4-BE49-F238E27FC236}">
                  <a16:creationId xmlns:a16="http://schemas.microsoft.com/office/drawing/2014/main" id="{225944EE-FAD6-4063-8FD8-2D443CD6AC38}"/>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9" name="Oval 658">
            <a:extLst>
              <a:ext uri="{FF2B5EF4-FFF2-40B4-BE49-F238E27FC236}">
                <a16:creationId xmlns:a16="http://schemas.microsoft.com/office/drawing/2014/main" id="{8F1ED97C-7E9A-4CD4-9117-5D529E0F7A04}"/>
              </a:ext>
            </a:extLst>
          </p:cNvPr>
          <p:cNvSpPr/>
          <p:nvPr/>
        </p:nvSpPr>
        <p:spPr>
          <a:xfrm>
            <a:off x="7461487" y="3428741"/>
            <a:ext cx="15469" cy="141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Oval 659">
            <a:extLst>
              <a:ext uri="{FF2B5EF4-FFF2-40B4-BE49-F238E27FC236}">
                <a16:creationId xmlns:a16="http://schemas.microsoft.com/office/drawing/2014/main" id="{CE8185C1-14EA-4712-B62C-03D9731DFF53}"/>
              </a:ext>
            </a:extLst>
          </p:cNvPr>
          <p:cNvSpPr/>
          <p:nvPr/>
        </p:nvSpPr>
        <p:spPr>
          <a:xfrm>
            <a:off x="7467424" y="3492471"/>
            <a:ext cx="15469" cy="141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Freeform: Shape 660">
            <a:extLst>
              <a:ext uri="{FF2B5EF4-FFF2-40B4-BE49-F238E27FC236}">
                <a16:creationId xmlns:a16="http://schemas.microsoft.com/office/drawing/2014/main" id="{D230E8C6-61F0-4AF7-AD94-F017645A3A1C}"/>
              </a:ext>
            </a:extLst>
          </p:cNvPr>
          <p:cNvSpPr/>
          <p:nvPr/>
        </p:nvSpPr>
        <p:spPr>
          <a:xfrm>
            <a:off x="7556207" y="3047211"/>
            <a:ext cx="262932" cy="255590"/>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Freeform: Shape 661">
            <a:extLst>
              <a:ext uri="{FF2B5EF4-FFF2-40B4-BE49-F238E27FC236}">
                <a16:creationId xmlns:a16="http://schemas.microsoft.com/office/drawing/2014/main" id="{57A1495A-3F41-469B-BB00-8C57177785B3}"/>
              </a:ext>
            </a:extLst>
          </p:cNvPr>
          <p:cNvSpPr/>
          <p:nvPr/>
        </p:nvSpPr>
        <p:spPr>
          <a:xfrm flipH="1">
            <a:off x="7111025" y="3056188"/>
            <a:ext cx="292095" cy="251600"/>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3" name="Straight Connector 662">
            <a:extLst>
              <a:ext uri="{FF2B5EF4-FFF2-40B4-BE49-F238E27FC236}">
                <a16:creationId xmlns:a16="http://schemas.microsoft.com/office/drawing/2014/main" id="{36FD17E0-1CC1-4900-A8C4-76481CE947AF}"/>
              </a:ext>
            </a:extLst>
          </p:cNvPr>
          <p:cNvCxnSpPr>
            <a:cxnSpLocks/>
          </p:cNvCxnSpPr>
          <p:nvPr/>
        </p:nvCxnSpPr>
        <p:spPr>
          <a:xfrm>
            <a:off x="7479621" y="3062019"/>
            <a:ext cx="0" cy="235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C16305F7-FA61-4210-A3ED-184FE74BA6D6}"/>
              </a:ext>
            </a:extLst>
          </p:cNvPr>
          <p:cNvCxnSpPr>
            <a:cxnSpLocks/>
          </p:cNvCxnSpPr>
          <p:nvPr/>
        </p:nvCxnSpPr>
        <p:spPr>
          <a:xfrm>
            <a:off x="7483253" y="3070330"/>
            <a:ext cx="0" cy="219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5" name="Group 664">
            <a:extLst>
              <a:ext uri="{FF2B5EF4-FFF2-40B4-BE49-F238E27FC236}">
                <a16:creationId xmlns:a16="http://schemas.microsoft.com/office/drawing/2014/main" id="{2FAD1340-1468-4D17-8EE5-AA9F326AE498}"/>
              </a:ext>
            </a:extLst>
          </p:cNvPr>
          <p:cNvGrpSpPr/>
          <p:nvPr/>
        </p:nvGrpSpPr>
        <p:grpSpPr>
          <a:xfrm>
            <a:off x="7523611" y="3579967"/>
            <a:ext cx="49086" cy="39230"/>
            <a:chOff x="3613784" y="4270905"/>
            <a:chExt cx="86959" cy="67487"/>
          </a:xfrm>
        </p:grpSpPr>
        <p:sp>
          <p:nvSpPr>
            <p:cNvPr id="670" name="Rectangle 669">
              <a:extLst>
                <a:ext uri="{FF2B5EF4-FFF2-40B4-BE49-F238E27FC236}">
                  <a16:creationId xmlns:a16="http://schemas.microsoft.com/office/drawing/2014/main" id="{7615FFC1-47D7-4638-8F2E-D9A3A42AF8EB}"/>
                </a:ext>
              </a:extLst>
            </p:cNvPr>
            <p:cNvSpPr/>
            <p:nvPr/>
          </p:nvSpPr>
          <p:spPr>
            <a:xfrm rot="10800000">
              <a:off x="3613784" y="42709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Oval 670">
              <a:extLst>
                <a:ext uri="{FF2B5EF4-FFF2-40B4-BE49-F238E27FC236}">
                  <a16:creationId xmlns:a16="http://schemas.microsoft.com/office/drawing/2014/main" id="{48775542-3DBA-4225-80C4-CE83A64D7985}"/>
                </a:ext>
              </a:extLst>
            </p:cNvPr>
            <p:cNvSpPr/>
            <p:nvPr/>
          </p:nvSpPr>
          <p:spPr>
            <a:xfrm rot="10800000">
              <a:off x="3648824" y="4297186"/>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6" name="Group 565">
            <a:extLst>
              <a:ext uri="{FF2B5EF4-FFF2-40B4-BE49-F238E27FC236}">
                <a16:creationId xmlns:a16="http://schemas.microsoft.com/office/drawing/2014/main" id="{4255EC88-71DE-4A69-9ED0-6B46CBB65A52}"/>
              </a:ext>
            </a:extLst>
          </p:cNvPr>
          <p:cNvGrpSpPr/>
          <p:nvPr/>
        </p:nvGrpSpPr>
        <p:grpSpPr>
          <a:xfrm>
            <a:off x="6265366" y="2446996"/>
            <a:ext cx="345401" cy="178688"/>
            <a:chOff x="8005259" y="2296758"/>
            <a:chExt cx="301039" cy="150570"/>
          </a:xfrm>
        </p:grpSpPr>
        <p:grpSp>
          <p:nvGrpSpPr>
            <p:cNvPr id="718" name="Group 717">
              <a:extLst>
                <a:ext uri="{FF2B5EF4-FFF2-40B4-BE49-F238E27FC236}">
                  <a16:creationId xmlns:a16="http://schemas.microsoft.com/office/drawing/2014/main" id="{1500B2D7-1A2E-44B8-93E7-08845B5098FC}"/>
                </a:ext>
              </a:extLst>
            </p:cNvPr>
            <p:cNvGrpSpPr/>
            <p:nvPr/>
          </p:nvGrpSpPr>
          <p:grpSpPr>
            <a:xfrm>
              <a:off x="8008502" y="2398690"/>
              <a:ext cx="297796" cy="48638"/>
              <a:chOff x="9512549" y="4902741"/>
              <a:chExt cx="297796" cy="48638"/>
            </a:xfrm>
          </p:grpSpPr>
          <p:sp>
            <p:nvSpPr>
              <p:cNvPr id="728" name="Can 140">
                <a:extLst>
                  <a:ext uri="{FF2B5EF4-FFF2-40B4-BE49-F238E27FC236}">
                    <a16:creationId xmlns:a16="http://schemas.microsoft.com/office/drawing/2014/main" id="{DA09BD6E-7D42-4EAE-86F6-6F14BC593014}"/>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9" name="Straight Connector 728">
                <a:extLst>
                  <a:ext uri="{FF2B5EF4-FFF2-40B4-BE49-F238E27FC236}">
                    <a16:creationId xmlns:a16="http://schemas.microsoft.com/office/drawing/2014/main" id="{323F0CAF-1F93-4A62-8EFA-758A698BE397}"/>
                  </a:ext>
                </a:extLst>
              </p:cNvPr>
              <p:cNvCxnSpPr>
                <a:stCxn id="728" idx="2"/>
                <a:endCxn id="728"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a:extLst>
                  <a:ext uri="{FF2B5EF4-FFF2-40B4-BE49-F238E27FC236}">
                    <a16:creationId xmlns:a16="http://schemas.microsoft.com/office/drawing/2014/main" id="{19430859-D82D-4A51-926C-8FBE0B239593}"/>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a:extLst>
                  <a:ext uri="{FF2B5EF4-FFF2-40B4-BE49-F238E27FC236}">
                    <a16:creationId xmlns:a16="http://schemas.microsoft.com/office/drawing/2014/main" id="{D229FFA9-C296-41D3-8C99-E3E8070EF487}"/>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a:extLst>
                  <a:ext uri="{FF2B5EF4-FFF2-40B4-BE49-F238E27FC236}">
                    <a16:creationId xmlns:a16="http://schemas.microsoft.com/office/drawing/2014/main" id="{CED48628-753E-4EE7-9C6B-6C8583D83605}"/>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768D2150-F5BC-499F-9317-81C11DD02D1E}"/>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8BD1873B-2917-486B-B60D-D1DF71D40BDD}"/>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9" name="Group 718">
              <a:extLst>
                <a:ext uri="{FF2B5EF4-FFF2-40B4-BE49-F238E27FC236}">
                  <a16:creationId xmlns:a16="http://schemas.microsoft.com/office/drawing/2014/main" id="{D0C66E9C-815B-4F78-A8FB-70010D217579}"/>
                </a:ext>
              </a:extLst>
            </p:cNvPr>
            <p:cNvGrpSpPr/>
            <p:nvPr/>
          </p:nvGrpSpPr>
          <p:grpSpPr>
            <a:xfrm>
              <a:off x="8005259" y="2356537"/>
              <a:ext cx="297796" cy="48638"/>
              <a:chOff x="9512549" y="4902741"/>
              <a:chExt cx="297796" cy="48638"/>
            </a:xfrm>
          </p:grpSpPr>
          <p:sp>
            <p:nvSpPr>
              <p:cNvPr id="721" name="Can 140">
                <a:extLst>
                  <a:ext uri="{FF2B5EF4-FFF2-40B4-BE49-F238E27FC236}">
                    <a16:creationId xmlns:a16="http://schemas.microsoft.com/office/drawing/2014/main" id="{66F2AEB1-D8A0-4726-A5C5-228B5EFBE3F5}"/>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2" name="Straight Connector 721">
                <a:extLst>
                  <a:ext uri="{FF2B5EF4-FFF2-40B4-BE49-F238E27FC236}">
                    <a16:creationId xmlns:a16="http://schemas.microsoft.com/office/drawing/2014/main" id="{95831C41-5537-4887-9BBE-881BBC4FA6AF}"/>
                  </a:ext>
                </a:extLst>
              </p:cNvPr>
              <p:cNvCxnSpPr>
                <a:stCxn id="721" idx="2"/>
                <a:endCxn id="721"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1E0DAAEB-A7F3-4128-8B9A-72FCD506DEF5}"/>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2D252455-8AD0-4A47-B15D-CF3F6393B66E}"/>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E2249EBF-0CAE-460E-857B-5E4C9644F15F}"/>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686DBB95-740C-4511-BCF3-BDAB5A4C8FA8}"/>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A820595B-7E1E-457A-B819-95110177E545}"/>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0" name="Rectangle: Rounded Corners 719">
              <a:extLst>
                <a:ext uri="{FF2B5EF4-FFF2-40B4-BE49-F238E27FC236}">
                  <a16:creationId xmlns:a16="http://schemas.microsoft.com/office/drawing/2014/main" id="{95822AC7-DFB8-4A1D-A5DD-E1F61BA978C4}"/>
                </a:ext>
              </a:extLst>
            </p:cNvPr>
            <p:cNvSpPr/>
            <p:nvPr/>
          </p:nvSpPr>
          <p:spPr>
            <a:xfrm>
              <a:off x="8014804" y="2296758"/>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91" name="Picture 790" descr="A picture containing outdoor&#10;&#10;Description generated with high confidence">
            <a:extLst>
              <a:ext uri="{FF2B5EF4-FFF2-40B4-BE49-F238E27FC236}">
                <a16:creationId xmlns:a16="http://schemas.microsoft.com/office/drawing/2014/main" id="{0BFDE2D7-44FB-4025-A532-6ADAFA48F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5739" y="1242057"/>
            <a:ext cx="440543" cy="1312883"/>
          </a:xfrm>
          <a:prstGeom prst="rect">
            <a:avLst/>
          </a:prstGeom>
        </p:spPr>
      </p:pic>
      <p:sp>
        <p:nvSpPr>
          <p:cNvPr id="792" name="Freeform: Shape 791">
            <a:extLst>
              <a:ext uri="{FF2B5EF4-FFF2-40B4-BE49-F238E27FC236}">
                <a16:creationId xmlns:a16="http://schemas.microsoft.com/office/drawing/2014/main" id="{907E5DEF-DCCB-4A6B-87FD-40D139430651}"/>
              </a:ext>
            </a:extLst>
          </p:cNvPr>
          <p:cNvSpPr/>
          <p:nvPr/>
        </p:nvSpPr>
        <p:spPr>
          <a:xfrm>
            <a:off x="7382161" y="1397876"/>
            <a:ext cx="2791853" cy="1062030"/>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3" name="Freeform: Shape 792">
            <a:extLst>
              <a:ext uri="{FF2B5EF4-FFF2-40B4-BE49-F238E27FC236}">
                <a16:creationId xmlns:a16="http://schemas.microsoft.com/office/drawing/2014/main" id="{63EB57D2-3133-475D-A6B9-4AC8FD5A9F41}"/>
              </a:ext>
            </a:extLst>
          </p:cNvPr>
          <p:cNvSpPr/>
          <p:nvPr/>
        </p:nvSpPr>
        <p:spPr>
          <a:xfrm>
            <a:off x="8881240" y="1786758"/>
            <a:ext cx="1271753" cy="662152"/>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5" name="Freeform: Shape 794">
            <a:extLst>
              <a:ext uri="{FF2B5EF4-FFF2-40B4-BE49-F238E27FC236}">
                <a16:creationId xmlns:a16="http://schemas.microsoft.com/office/drawing/2014/main" id="{FFE9E096-0F09-404A-9EC8-7744E7F1980E}"/>
              </a:ext>
            </a:extLst>
          </p:cNvPr>
          <p:cNvSpPr/>
          <p:nvPr/>
        </p:nvSpPr>
        <p:spPr>
          <a:xfrm>
            <a:off x="6513577" y="2081048"/>
            <a:ext cx="3663825" cy="378204"/>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0" name="Freeform: Shape 799">
            <a:extLst>
              <a:ext uri="{FF2B5EF4-FFF2-40B4-BE49-F238E27FC236}">
                <a16:creationId xmlns:a16="http://schemas.microsoft.com/office/drawing/2014/main" id="{D30E9463-2A20-4AA3-9E0F-4C056550AA1D}"/>
              </a:ext>
            </a:extLst>
          </p:cNvPr>
          <p:cNvSpPr/>
          <p:nvPr/>
        </p:nvSpPr>
        <p:spPr>
          <a:xfrm>
            <a:off x="8764273" y="1545021"/>
            <a:ext cx="1388720" cy="888610"/>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1" name="Freeform: Shape 800">
            <a:extLst>
              <a:ext uri="{FF2B5EF4-FFF2-40B4-BE49-F238E27FC236}">
                <a16:creationId xmlns:a16="http://schemas.microsoft.com/office/drawing/2014/main" id="{4CD2F285-171E-4F38-BAD1-05A6B809C165}"/>
              </a:ext>
            </a:extLst>
          </p:cNvPr>
          <p:cNvSpPr/>
          <p:nvPr/>
        </p:nvSpPr>
        <p:spPr>
          <a:xfrm>
            <a:off x="7509640" y="1944415"/>
            <a:ext cx="2653863" cy="509750"/>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2" name="Freeform: Shape 801">
            <a:extLst>
              <a:ext uri="{FF2B5EF4-FFF2-40B4-BE49-F238E27FC236}">
                <a16:creationId xmlns:a16="http://schemas.microsoft.com/office/drawing/2014/main" id="{C06D02E1-BE43-482E-88D9-7C733AC07A79}"/>
              </a:ext>
            </a:extLst>
          </p:cNvPr>
          <p:cNvSpPr/>
          <p:nvPr/>
        </p:nvSpPr>
        <p:spPr>
          <a:xfrm>
            <a:off x="6518834" y="2086303"/>
            <a:ext cx="3676200" cy="378204"/>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131">
            <a:extLst>
              <a:ext uri="{FF2B5EF4-FFF2-40B4-BE49-F238E27FC236}">
                <a16:creationId xmlns:a16="http://schemas.microsoft.com/office/drawing/2014/main" id="{73822BDE-1EBF-40C3-865F-2633AD53CB76}"/>
              </a:ext>
            </a:extLst>
          </p:cNvPr>
          <p:cNvGrpSpPr/>
          <p:nvPr/>
        </p:nvGrpSpPr>
        <p:grpSpPr>
          <a:xfrm>
            <a:off x="7441323" y="2207172"/>
            <a:ext cx="2711670" cy="262759"/>
            <a:chOff x="8092964" y="5023944"/>
            <a:chExt cx="2732691" cy="294119"/>
          </a:xfrm>
        </p:grpSpPr>
        <p:sp>
          <p:nvSpPr>
            <p:cNvPr id="804" name="Freeform: Shape 803">
              <a:extLst>
                <a:ext uri="{FF2B5EF4-FFF2-40B4-BE49-F238E27FC236}">
                  <a16:creationId xmlns:a16="http://schemas.microsoft.com/office/drawing/2014/main" id="{D41779AA-9289-4E8F-9880-F13CB2731DFE}"/>
                </a:ext>
              </a:extLst>
            </p:cNvPr>
            <p:cNvSpPr/>
            <p:nvPr/>
          </p:nvSpPr>
          <p:spPr>
            <a:xfrm>
              <a:off x="8095386" y="5023945"/>
              <a:ext cx="2730269" cy="267844"/>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5" name="Freeform: Shape 804">
              <a:extLst>
                <a:ext uri="{FF2B5EF4-FFF2-40B4-BE49-F238E27FC236}">
                  <a16:creationId xmlns:a16="http://schemas.microsoft.com/office/drawing/2014/main" id="{221BA3E4-ACD5-4F69-A73D-E34977F819C5}"/>
                </a:ext>
              </a:extLst>
            </p:cNvPr>
            <p:cNvSpPr/>
            <p:nvPr/>
          </p:nvSpPr>
          <p:spPr>
            <a:xfrm>
              <a:off x="8092964" y="5023944"/>
              <a:ext cx="2695904" cy="294119"/>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6" name="Group 805">
            <a:extLst>
              <a:ext uri="{FF2B5EF4-FFF2-40B4-BE49-F238E27FC236}">
                <a16:creationId xmlns:a16="http://schemas.microsoft.com/office/drawing/2014/main" id="{593AD9AD-709E-475E-962A-74FEE688C48F}"/>
              </a:ext>
            </a:extLst>
          </p:cNvPr>
          <p:cNvGrpSpPr/>
          <p:nvPr/>
        </p:nvGrpSpPr>
        <p:grpSpPr>
          <a:xfrm>
            <a:off x="8825855" y="2333297"/>
            <a:ext cx="1337648" cy="273269"/>
            <a:chOff x="8095386" y="4913585"/>
            <a:chExt cx="2730269" cy="378204"/>
          </a:xfrm>
        </p:grpSpPr>
        <p:sp>
          <p:nvSpPr>
            <p:cNvPr id="807" name="Freeform: Shape 806">
              <a:extLst>
                <a:ext uri="{FF2B5EF4-FFF2-40B4-BE49-F238E27FC236}">
                  <a16:creationId xmlns:a16="http://schemas.microsoft.com/office/drawing/2014/main" id="{E778507B-0978-4CAC-B41C-3611FDC91880}"/>
                </a:ext>
              </a:extLst>
            </p:cNvPr>
            <p:cNvSpPr/>
            <p:nvPr/>
          </p:nvSpPr>
          <p:spPr>
            <a:xfrm>
              <a:off x="8095386" y="4913585"/>
              <a:ext cx="2730269" cy="378204"/>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 name="Freeform: Shape 807">
              <a:extLst>
                <a:ext uri="{FF2B5EF4-FFF2-40B4-BE49-F238E27FC236}">
                  <a16:creationId xmlns:a16="http://schemas.microsoft.com/office/drawing/2014/main" id="{AFEF2CF4-B82E-42B0-AD04-56C79D5AB392}"/>
                </a:ext>
              </a:extLst>
            </p:cNvPr>
            <p:cNvSpPr/>
            <p:nvPr/>
          </p:nvSpPr>
          <p:spPr>
            <a:xfrm>
              <a:off x="8103475" y="4918841"/>
              <a:ext cx="2695904" cy="357182"/>
            </a:xfrm>
            <a:custGeom>
              <a:avLst/>
              <a:gdLst>
                <a:gd name="connsiteX0" fmla="*/ 8426 w 3240141"/>
                <a:gd name="connsiteY0" fmla="*/ 329619 h 329619"/>
                <a:gd name="connsiteX1" fmla="*/ 8426 w 3240141"/>
                <a:gd name="connsiteY1" fmla="*/ 279515 h 329619"/>
                <a:gd name="connsiteX2" fmla="*/ 20952 w 3240141"/>
                <a:gd name="connsiteY2" fmla="*/ 129203 h 329619"/>
                <a:gd name="connsiteX3" fmla="*/ 246421 w 3240141"/>
                <a:gd name="connsiteY3" fmla="*/ 3943 h 329619"/>
                <a:gd name="connsiteX4" fmla="*/ 997982 w 3240141"/>
                <a:gd name="connsiteY4" fmla="*/ 28995 h 329619"/>
                <a:gd name="connsiteX5" fmla="*/ 3240141 w 3240141"/>
                <a:gd name="connsiteY5" fmla="*/ 41521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141" h="329619">
                  <a:moveTo>
                    <a:pt x="8426" y="329619"/>
                  </a:moveTo>
                  <a:cubicBezTo>
                    <a:pt x="7382" y="321268"/>
                    <a:pt x="6338" y="312918"/>
                    <a:pt x="8426" y="279515"/>
                  </a:cubicBezTo>
                  <a:cubicBezTo>
                    <a:pt x="10514" y="246112"/>
                    <a:pt x="-18714" y="175132"/>
                    <a:pt x="20952" y="129203"/>
                  </a:cubicBezTo>
                  <a:cubicBezTo>
                    <a:pt x="60618" y="83274"/>
                    <a:pt x="83583" y="20644"/>
                    <a:pt x="246421" y="3943"/>
                  </a:cubicBezTo>
                  <a:cubicBezTo>
                    <a:pt x="409259" y="-12758"/>
                    <a:pt x="997982" y="28995"/>
                    <a:pt x="997982" y="28995"/>
                  </a:cubicBezTo>
                  <a:lnTo>
                    <a:pt x="3240141" y="41521"/>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3" name="Group 132">
            <a:extLst>
              <a:ext uri="{FF2B5EF4-FFF2-40B4-BE49-F238E27FC236}">
                <a16:creationId xmlns:a16="http://schemas.microsoft.com/office/drawing/2014/main" id="{970D84AF-9602-422C-B5E9-1F2BC902AD25}"/>
              </a:ext>
            </a:extLst>
          </p:cNvPr>
          <p:cNvGrpSpPr/>
          <p:nvPr/>
        </p:nvGrpSpPr>
        <p:grpSpPr>
          <a:xfrm>
            <a:off x="8196726" y="2444013"/>
            <a:ext cx="1197106" cy="1576405"/>
            <a:chOff x="8196726" y="2444013"/>
            <a:chExt cx="1197106" cy="1576405"/>
          </a:xfrm>
        </p:grpSpPr>
        <p:grpSp>
          <p:nvGrpSpPr>
            <p:cNvPr id="578" name="Group 577">
              <a:extLst>
                <a:ext uri="{FF2B5EF4-FFF2-40B4-BE49-F238E27FC236}">
                  <a16:creationId xmlns:a16="http://schemas.microsoft.com/office/drawing/2014/main" id="{6D0982BA-9209-48B5-8DB1-112B4AE270A4}"/>
                </a:ext>
              </a:extLst>
            </p:cNvPr>
            <p:cNvGrpSpPr/>
            <p:nvPr/>
          </p:nvGrpSpPr>
          <p:grpSpPr>
            <a:xfrm>
              <a:off x="8546441" y="2614967"/>
              <a:ext cx="564927" cy="462697"/>
              <a:chOff x="8839199" y="4855180"/>
              <a:chExt cx="492370" cy="389889"/>
            </a:xfrm>
          </p:grpSpPr>
          <p:sp>
            <p:nvSpPr>
              <p:cNvPr id="628" name="Rectangle 627">
                <a:extLst>
                  <a:ext uri="{FF2B5EF4-FFF2-40B4-BE49-F238E27FC236}">
                    <a16:creationId xmlns:a16="http://schemas.microsoft.com/office/drawing/2014/main" id="{F262FD68-51ED-4AE0-8D61-888F08A67A50}"/>
                  </a:ext>
                </a:extLst>
              </p:cNvPr>
              <p:cNvSpPr/>
              <p:nvPr/>
            </p:nvSpPr>
            <p:spPr>
              <a:xfrm flipH="1">
                <a:off x="8963070" y="4855180"/>
                <a:ext cx="237744" cy="244357"/>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endParaRPr>
              </a:p>
            </p:txBody>
          </p:sp>
          <p:pic>
            <p:nvPicPr>
              <p:cNvPr id="629" name="Picture 628">
                <a:extLst>
                  <a:ext uri="{FF2B5EF4-FFF2-40B4-BE49-F238E27FC236}">
                    <a16:creationId xmlns:a16="http://schemas.microsoft.com/office/drawing/2014/main" id="{CF0DBFF0-0C3B-4C78-B40A-8C646D128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199" y="5086975"/>
                <a:ext cx="492370" cy="158094"/>
              </a:xfrm>
              <a:prstGeom prst="rect">
                <a:avLst/>
              </a:prstGeom>
            </p:spPr>
          </p:pic>
        </p:grpSp>
        <p:sp>
          <p:nvSpPr>
            <p:cNvPr id="580" name="Rectangle 1">
              <a:extLst>
                <a:ext uri="{FF2B5EF4-FFF2-40B4-BE49-F238E27FC236}">
                  <a16:creationId xmlns:a16="http://schemas.microsoft.com/office/drawing/2014/main" id="{DFF080D9-49A0-45E1-B60D-1C999B156B53}"/>
                </a:ext>
              </a:extLst>
            </p:cNvPr>
            <p:cNvSpPr/>
            <p:nvPr/>
          </p:nvSpPr>
          <p:spPr>
            <a:xfrm>
              <a:off x="8196726" y="3042733"/>
              <a:ext cx="1197106" cy="977685"/>
            </a:xfrm>
            <a:custGeom>
              <a:avLst/>
              <a:gdLst>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217920 h 6217920"/>
                <a:gd name="connsiteX4" fmla="*/ 0 w 3615384"/>
                <a:gd name="connsiteY4" fmla="*/ 0 h 6217920"/>
                <a:gd name="connsiteX0" fmla="*/ 0 w 3615384"/>
                <a:gd name="connsiteY0" fmla="*/ 0 h 6217920"/>
                <a:gd name="connsiteX1" fmla="*/ 3615384 w 3615384"/>
                <a:gd name="connsiteY1" fmla="*/ 0 h 6217920"/>
                <a:gd name="connsiteX2" fmla="*/ 3615384 w 3615384"/>
                <a:gd name="connsiteY2" fmla="*/ 6217920 h 6217920"/>
                <a:gd name="connsiteX3" fmla="*/ 0 w 3615384"/>
                <a:gd name="connsiteY3" fmla="*/ 6145349 h 6217920"/>
                <a:gd name="connsiteX4" fmla="*/ 0 w 3615384"/>
                <a:gd name="connsiteY4" fmla="*/ 0 h 6217920"/>
                <a:gd name="connsiteX0" fmla="*/ 0 w 3615384"/>
                <a:gd name="connsiteY0" fmla="*/ 0 h 6174377"/>
                <a:gd name="connsiteX1" fmla="*/ 3615384 w 3615384"/>
                <a:gd name="connsiteY1" fmla="*/ 0 h 6174377"/>
                <a:gd name="connsiteX2" fmla="*/ 3615384 w 3615384"/>
                <a:gd name="connsiteY2" fmla="*/ 6174377 h 6174377"/>
                <a:gd name="connsiteX3" fmla="*/ 0 w 3615384"/>
                <a:gd name="connsiteY3" fmla="*/ 6145349 h 6174377"/>
                <a:gd name="connsiteX4" fmla="*/ 0 w 3615384"/>
                <a:gd name="connsiteY4" fmla="*/ 0 h 6174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384" h="6174377">
                  <a:moveTo>
                    <a:pt x="0" y="0"/>
                  </a:moveTo>
                  <a:lnTo>
                    <a:pt x="3615384" y="0"/>
                  </a:lnTo>
                  <a:lnTo>
                    <a:pt x="3615384" y="6174377"/>
                  </a:lnTo>
                  <a:lnTo>
                    <a:pt x="0" y="6145349"/>
                  </a:lnTo>
                  <a:lnTo>
                    <a:pt x="0" y="0"/>
                  </a:lnTo>
                  <a:close/>
                </a:path>
              </a:pathLst>
            </a:custGeom>
            <a:gradFill>
              <a:gsLst>
                <a:gs pos="0">
                  <a:srgbClr val="FFFFFF"/>
                </a:gs>
                <a:gs pos="7001">
                  <a:srgbClr val="E6E6E6"/>
                </a:gs>
                <a:gs pos="32001">
                  <a:schemeClr val="bg1">
                    <a:lumMod val="95000"/>
                  </a:schemeClr>
                </a:gs>
                <a:gs pos="47000">
                  <a:srgbClr val="E6E6E6"/>
                </a:gs>
                <a:gs pos="85001">
                  <a:schemeClr val="bg1">
                    <a:lumMod val="65000"/>
                  </a:schemeClr>
                </a:gs>
                <a:gs pos="100000">
                  <a:srgbClr val="E6E6E6"/>
                </a:gs>
              </a:gsLst>
              <a:lin ang="8400000" scaled="0"/>
            </a:gradFill>
            <a:ln w="952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1" name="Group 580">
              <a:extLst>
                <a:ext uri="{FF2B5EF4-FFF2-40B4-BE49-F238E27FC236}">
                  <a16:creationId xmlns:a16="http://schemas.microsoft.com/office/drawing/2014/main" id="{A2ED2732-225D-4E99-87DA-2B7503538BCA}"/>
                </a:ext>
              </a:extLst>
            </p:cNvPr>
            <p:cNvGrpSpPr/>
            <p:nvPr/>
          </p:nvGrpSpPr>
          <p:grpSpPr>
            <a:xfrm>
              <a:off x="8455817" y="3278354"/>
              <a:ext cx="203902" cy="357161"/>
              <a:chOff x="3756413" y="4531539"/>
              <a:chExt cx="241052" cy="461246"/>
            </a:xfrm>
          </p:grpSpPr>
          <p:sp>
            <p:nvSpPr>
              <p:cNvPr id="615" name="Rectangle 614">
                <a:extLst>
                  <a:ext uri="{FF2B5EF4-FFF2-40B4-BE49-F238E27FC236}">
                    <a16:creationId xmlns:a16="http://schemas.microsoft.com/office/drawing/2014/main" id="{FBFCB789-3090-44A5-A881-315B10FCA609}"/>
                  </a:ext>
                </a:extLst>
              </p:cNvPr>
              <p:cNvSpPr/>
              <p:nvPr/>
            </p:nvSpPr>
            <p:spPr>
              <a:xfrm>
                <a:off x="3843716" y="4531539"/>
                <a:ext cx="153749" cy="46124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616" name="Group 615">
                <a:extLst>
                  <a:ext uri="{FF2B5EF4-FFF2-40B4-BE49-F238E27FC236}">
                    <a16:creationId xmlns:a16="http://schemas.microsoft.com/office/drawing/2014/main" id="{68440300-FD41-4D53-BD54-F2BED67ADA72}"/>
                  </a:ext>
                </a:extLst>
              </p:cNvPr>
              <p:cNvGrpSpPr/>
              <p:nvPr/>
            </p:nvGrpSpPr>
            <p:grpSpPr>
              <a:xfrm rot="19982113">
                <a:off x="3756413" y="4564975"/>
                <a:ext cx="86959" cy="67487"/>
                <a:chOff x="3951798" y="4123405"/>
                <a:chExt cx="86959" cy="67487"/>
              </a:xfrm>
            </p:grpSpPr>
            <p:sp>
              <p:nvSpPr>
                <p:cNvPr id="626" name="Rectangle 625">
                  <a:extLst>
                    <a:ext uri="{FF2B5EF4-FFF2-40B4-BE49-F238E27FC236}">
                      <a16:creationId xmlns:a16="http://schemas.microsoft.com/office/drawing/2014/main" id="{79C376E6-E880-4F28-B678-D1793FFF98EB}"/>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Oval 626">
                  <a:extLst>
                    <a:ext uri="{FF2B5EF4-FFF2-40B4-BE49-F238E27FC236}">
                      <a16:creationId xmlns:a16="http://schemas.microsoft.com/office/drawing/2014/main" id="{CD08267D-DB87-4288-831E-A599C6A3AA42}"/>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7" name="Group 616">
                <a:extLst>
                  <a:ext uri="{FF2B5EF4-FFF2-40B4-BE49-F238E27FC236}">
                    <a16:creationId xmlns:a16="http://schemas.microsoft.com/office/drawing/2014/main" id="{C3481BC6-6600-4E82-A589-524E3D0B310A}"/>
                  </a:ext>
                </a:extLst>
              </p:cNvPr>
              <p:cNvGrpSpPr/>
              <p:nvPr/>
            </p:nvGrpSpPr>
            <p:grpSpPr>
              <a:xfrm>
                <a:off x="3872523" y="4573985"/>
                <a:ext cx="106102" cy="45719"/>
                <a:chOff x="3973729" y="3901863"/>
                <a:chExt cx="86959" cy="67487"/>
              </a:xfrm>
            </p:grpSpPr>
            <p:sp>
              <p:nvSpPr>
                <p:cNvPr id="624" name="Rectangle 623">
                  <a:extLst>
                    <a:ext uri="{FF2B5EF4-FFF2-40B4-BE49-F238E27FC236}">
                      <a16:creationId xmlns:a16="http://schemas.microsoft.com/office/drawing/2014/main" id="{A9FA3B25-94B0-4E1A-8C25-0EFDD84E3145}"/>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5" name="Oval 624">
                  <a:extLst>
                    <a:ext uri="{FF2B5EF4-FFF2-40B4-BE49-F238E27FC236}">
                      <a16:creationId xmlns:a16="http://schemas.microsoft.com/office/drawing/2014/main" id="{FF9F7EE1-0A5D-4136-B4DB-C01CBA12F3E7}"/>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8" name="Group 617">
                <a:extLst>
                  <a:ext uri="{FF2B5EF4-FFF2-40B4-BE49-F238E27FC236}">
                    <a16:creationId xmlns:a16="http://schemas.microsoft.com/office/drawing/2014/main" id="{5E227193-A416-4D2E-A872-F345C3AB0D8B}"/>
                  </a:ext>
                </a:extLst>
              </p:cNvPr>
              <p:cNvGrpSpPr/>
              <p:nvPr/>
            </p:nvGrpSpPr>
            <p:grpSpPr>
              <a:xfrm rot="19982113">
                <a:off x="3756413" y="4897129"/>
                <a:ext cx="86959" cy="67487"/>
                <a:chOff x="3951798" y="4123405"/>
                <a:chExt cx="86959" cy="67487"/>
              </a:xfrm>
            </p:grpSpPr>
            <p:sp>
              <p:nvSpPr>
                <p:cNvPr id="622" name="Rectangle 621">
                  <a:extLst>
                    <a:ext uri="{FF2B5EF4-FFF2-40B4-BE49-F238E27FC236}">
                      <a16:creationId xmlns:a16="http://schemas.microsoft.com/office/drawing/2014/main" id="{A9B68581-5BCC-4FD0-A16A-8DCB361F7677}"/>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Oval 622">
                  <a:extLst>
                    <a:ext uri="{FF2B5EF4-FFF2-40B4-BE49-F238E27FC236}">
                      <a16:creationId xmlns:a16="http://schemas.microsoft.com/office/drawing/2014/main" id="{5B5C8A70-4FBB-4888-9BE2-788FBA3105C8}"/>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9" name="Group 618">
                <a:extLst>
                  <a:ext uri="{FF2B5EF4-FFF2-40B4-BE49-F238E27FC236}">
                    <a16:creationId xmlns:a16="http://schemas.microsoft.com/office/drawing/2014/main" id="{7F279A1A-E460-4FD6-85D3-0344C47BB0EC}"/>
                  </a:ext>
                </a:extLst>
              </p:cNvPr>
              <p:cNvGrpSpPr/>
              <p:nvPr/>
            </p:nvGrpSpPr>
            <p:grpSpPr>
              <a:xfrm>
                <a:off x="3872523" y="4906139"/>
                <a:ext cx="106102" cy="45719"/>
                <a:chOff x="3973729" y="3901863"/>
                <a:chExt cx="86959" cy="67487"/>
              </a:xfrm>
            </p:grpSpPr>
            <p:sp>
              <p:nvSpPr>
                <p:cNvPr id="620" name="Rectangle 619">
                  <a:extLst>
                    <a:ext uri="{FF2B5EF4-FFF2-40B4-BE49-F238E27FC236}">
                      <a16:creationId xmlns:a16="http://schemas.microsoft.com/office/drawing/2014/main" id="{738283A5-6D4F-4BB3-94A8-66D6434CD0FA}"/>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Oval 620">
                  <a:extLst>
                    <a:ext uri="{FF2B5EF4-FFF2-40B4-BE49-F238E27FC236}">
                      <a16:creationId xmlns:a16="http://schemas.microsoft.com/office/drawing/2014/main" id="{1C81799A-699F-41C7-ABBB-9E9D126984C9}"/>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82" name="Rectangle 581">
              <a:extLst>
                <a:ext uri="{FF2B5EF4-FFF2-40B4-BE49-F238E27FC236}">
                  <a16:creationId xmlns:a16="http://schemas.microsoft.com/office/drawing/2014/main" id="{4B9EAF2B-6E1B-49B5-A0E2-7B9CAEC3D47E}"/>
                </a:ext>
              </a:extLst>
            </p:cNvPr>
            <p:cNvSpPr/>
            <p:nvPr/>
          </p:nvSpPr>
          <p:spPr>
            <a:xfrm rot="10800000">
              <a:off x="9021050" y="3284407"/>
              <a:ext cx="130054" cy="357161"/>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583" name="Group 582">
              <a:extLst>
                <a:ext uri="{FF2B5EF4-FFF2-40B4-BE49-F238E27FC236}">
                  <a16:creationId xmlns:a16="http://schemas.microsoft.com/office/drawing/2014/main" id="{50F631C2-1356-4AE1-8B57-A1C8C5F6986C}"/>
                </a:ext>
              </a:extLst>
            </p:cNvPr>
            <p:cNvGrpSpPr/>
            <p:nvPr/>
          </p:nvGrpSpPr>
          <p:grpSpPr>
            <a:xfrm rot="9182113">
              <a:off x="9151395" y="3563419"/>
              <a:ext cx="73557" cy="52258"/>
              <a:chOff x="3951798" y="4123405"/>
              <a:chExt cx="86959" cy="67487"/>
            </a:xfrm>
          </p:grpSpPr>
          <p:sp>
            <p:nvSpPr>
              <p:cNvPr id="613" name="Rectangle 612">
                <a:extLst>
                  <a:ext uri="{FF2B5EF4-FFF2-40B4-BE49-F238E27FC236}">
                    <a16:creationId xmlns:a16="http://schemas.microsoft.com/office/drawing/2014/main" id="{642F524B-310A-477A-A4EA-68F16102EB39}"/>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 name="Oval 613">
                <a:extLst>
                  <a:ext uri="{FF2B5EF4-FFF2-40B4-BE49-F238E27FC236}">
                    <a16:creationId xmlns:a16="http://schemas.microsoft.com/office/drawing/2014/main" id="{1D6BB5A5-FC8E-4F53-BE5B-3D053FFB2C35}"/>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4" name="Group 583">
              <a:extLst>
                <a:ext uri="{FF2B5EF4-FFF2-40B4-BE49-F238E27FC236}">
                  <a16:creationId xmlns:a16="http://schemas.microsoft.com/office/drawing/2014/main" id="{974AB746-E99C-4E47-9C9F-69C80B28EEB6}"/>
                </a:ext>
              </a:extLst>
            </p:cNvPr>
            <p:cNvGrpSpPr/>
            <p:nvPr/>
          </p:nvGrpSpPr>
          <p:grpSpPr>
            <a:xfrm rot="10800000">
              <a:off x="9036987" y="3573298"/>
              <a:ext cx="89750" cy="35402"/>
              <a:chOff x="3973729" y="3901863"/>
              <a:chExt cx="86959" cy="67487"/>
            </a:xfrm>
          </p:grpSpPr>
          <p:sp>
            <p:nvSpPr>
              <p:cNvPr id="611" name="Rectangle 610">
                <a:extLst>
                  <a:ext uri="{FF2B5EF4-FFF2-40B4-BE49-F238E27FC236}">
                    <a16:creationId xmlns:a16="http://schemas.microsoft.com/office/drawing/2014/main" id="{6247CA49-4B71-41F9-94E7-AFF298ED9E66}"/>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Oval 611">
                <a:extLst>
                  <a:ext uri="{FF2B5EF4-FFF2-40B4-BE49-F238E27FC236}">
                    <a16:creationId xmlns:a16="http://schemas.microsoft.com/office/drawing/2014/main" id="{8A1230D8-5A1B-44E3-A4CD-3A340C704C62}"/>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5" name="Group 584">
              <a:extLst>
                <a:ext uri="{FF2B5EF4-FFF2-40B4-BE49-F238E27FC236}">
                  <a16:creationId xmlns:a16="http://schemas.microsoft.com/office/drawing/2014/main" id="{82093B87-4357-499D-8252-6C05ECF8F014}"/>
                </a:ext>
              </a:extLst>
            </p:cNvPr>
            <p:cNvGrpSpPr/>
            <p:nvPr/>
          </p:nvGrpSpPr>
          <p:grpSpPr>
            <a:xfrm rot="9182113">
              <a:off x="9151395" y="3306219"/>
              <a:ext cx="73557" cy="52258"/>
              <a:chOff x="3951798" y="4123405"/>
              <a:chExt cx="86959" cy="67487"/>
            </a:xfrm>
          </p:grpSpPr>
          <p:sp>
            <p:nvSpPr>
              <p:cNvPr id="609" name="Rectangle 608">
                <a:extLst>
                  <a:ext uri="{FF2B5EF4-FFF2-40B4-BE49-F238E27FC236}">
                    <a16:creationId xmlns:a16="http://schemas.microsoft.com/office/drawing/2014/main" id="{A6EA8583-FD2F-4830-80C7-6E7292E5944D}"/>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Oval 609">
                <a:extLst>
                  <a:ext uri="{FF2B5EF4-FFF2-40B4-BE49-F238E27FC236}">
                    <a16:creationId xmlns:a16="http://schemas.microsoft.com/office/drawing/2014/main" id="{9FC5032C-4EBF-4870-A497-00871D05F2BA}"/>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6" name="Group 585">
              <a:extLst>
                <a:ext uri="{FF2B5EF4-FFF2-40B4-BE49-F238E27FC236}">
                  <a16:creationId xmlns:a16="http://schemas.microsoft.com/office/drawing/2014/main" id="{341A72BB-1A0A-40D9-A862-34C48AEDAD60}"/>
                </a:ext>
              </a:extLst>
            </p:cNvPr>
            <p:cNvGrpSpPr/>
            <p:nvPr/>
          </p:nvGrpSpPr>
          <p:grpSpPr>
            <a:xfrm rot="10800000">
              <a:off x="9036987" y="3316099"/>
              <a:ext cx="89750" cy="35402"/>
              <a:chOff x="3973729" y="3901863"/>
              <a:chExt cx="86959" cy="67487"/>
            </a:xfrm>
          </p:grpSpPr>
          <p:sp>
            <p:nvSpPr>
              <p:cNvPr id="607" name="Rectangle 606">
                <a:extLst>
                  <a:ext uri="{FF2B5EF4-FFF2-40B4-BE49-F238E27FC236}">
                    <a16:creationId xmlns:a16="http://schemas.microsoft.com/office/drawing/2014/main" id="{0E4405E4-8B76-47D5-8E1A-DADAA3A5A8E4}"/>
                  </a:ext>
                </a:extLst>
              </p:cNvPr>
              <p:cNvSpPr/>
              <p:nvPr/>
            </p:nvSpPr>
            <p:spPr>
              <a:xfrm>
                <a:off x="3973729" y="3901863"/>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Oval 607">
                <a:extLst>
                  <a:ext uri="{FF2B5EF4-FFF2-40B4-BE49-F238E27FC236}">
                    <a16:creationId xmlns:a16="http://schemas.microsoft.com/office/drawing/2014/main" id="{2FA8BC31-E542-4BEB-81C7-C8ED13EAE172}"/>
                  </a:ext>
                </a:extLst>
              </p:cNvPr>
              <p:cNvSpPr/>
              <p:nvPr/>
            </p:nvSpPr>
            <p:spPr>
              <a:xfrm>
                <a:off x="4008261" y="392465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7" name="Group 586">
              <a:extLst>
                <a:ext uri="{FF2B5EF4-FFF2-40B4-BE49-F238E27FC236}">
                  <a16:creationId xmlns:a16="http://schemas.microsoft.com/office/drawing/2014/main" id="{F85D1848-5186-409D-9537-30C9582632E7}"/>
                </a:ext>
              </a:extLst>
            </p:cNvPr>
            <p:cNvGrpSpPr/>
            <p:nvPr/>
          </p:nvGrpSpPr>
          <p:grpSpPr>
            <a:xfrm rot="9182113">
              <a:off x="8807626" y="3300168"/>
              <a:ext cx="73557" cy="52258"/>
              <a:chOff x="3951798" y="4123405"/>
              <a:chExt cx="86959" cy="67487"/>
            </a:xfrm>
          </p:grpSpPr>
          <p:sp>
            <p:nvSpPr>
              <p:cNvPr id="605" name="Rectangle 604">
                <a:extLst>
                  <a:ext uri="{FF2B5EF4-FFF2-40B4-BE49-F238E27FC236}">
                    <a16:creationId xmlns:a16="http://schemas.microsoft.com/office/drawing/2014/main" id="{FFF53462-1420-4D52-BD6E-7AD65CC96966}"/>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Oval 605">
                <a:extLst>
                  <a:ext uri="{FF2B5EF4-FFF2-40B4-BE49-F238E27FC236}">
                    <a16:creationId xmlns:a16="http://schemas.microsoft.com/office/drawing/2014/main" id="{C5EDE261-D077-484D-9F4C-72B46CBDE407}"/>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8" name="Rectangle 587">
              <a:extLst>
                <a:ext uri="{FF2B5EF4-FFF2-40B4-BE49-F238E27FC236}">
                  <a16:creationId xmlns:a16="http://schemas.microsoft.com/office/drawing/2014/main" id="{A121C82F-F36D-4426-B1F8-4EDBCC7A9D5F}"/>
                </a:ext>
              </a:extLst>
            </p:cNvPr>
            <p:cNvSpPr/>
            <p:nvPr/>
          </p:nvSpPr>
          <p:spPr>
            <a:xfrm>
              <a:off x="8826097" y="3352866"/>
              <a:ext cx="38673" cy="214018"/>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9" name="Group 588">
              <a:extLst>
                <a:ext uri="{FF2B5EF4-FFF2-40B4-BE49-F238E27FC236}">
                  <a16:creationId xmlns:a16="http://schemas.microsoft.com/office/drawing/2014/main" id="{AB097D2A-B670-47A1-A1A1-7A7FC6F7138C}"/>
                </a:ext>
              </a:extLst>
            </p:cNvPr>
            <p:cNvGrpSpPr/>
            <p:nvPr/>
          </p:nvGrpSpPr>
          <p:grpSpPr>
            <a:xfrm rot="20031571">
              <a:off x="8804322" y="3560392"/>
              <a:ext cx="73557" cy="52258"/>
              <a:chOff x="3951798" y="4123405"/>
              <a:chExt cx="86959" cy="67487"/>
            </a:xfrm>
          </p:grpSpPr>
          <p:sp>
            <p:nvSpPr>
              <p:cNvPr id="603" name="Rectangle 602">
                <a:extLst>
                  <a:ext uri="{FF2B5EF4-FFF2-40B4-BE49-F238E27FC236}">
                    <a16:creationId xmlns:a16="http://schemas.microsoft.com/office/drawing/2014/main" id="{96353C12-F26B-4C2D-BAB0-E820C6A026AD}"/>
                  </a:ext>
                </a:extLst>
              </p:cNvPr>
              <p:cNvSpPr/>
              <p:nvPr/>
            </p:nvSpPr>
            <p:spPr>
              <a:xfrm rot="1573311">
                <a:off x="3951798" y="41234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 name="Oval 603">
                <a:extLst>
                  <a:ext uri="{FF2B5EF4-FFF2-40B4-BE49-F238E27FC236}">
                    <a16:creationId xmlns:a16="http://schemas.microsoft.com/office/drawing/2014/main" id="{10F5B998-2C4B-4DC3-9A05-9FAF1ED1786F}"/>
                  </a:ext>
                </a:extLst>
              </p:cNvPr>
              <p:cNvSpPr/>
              <p:nvPr/>
            </p:nvSpPr>
            <p:spPr>
              <a:xfrm rot="1573311">
                <a:off x="3986330" y="4146192"/>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0" name="Oval 589">
              <a:extLst>
                <a:ext uri="{FF2B5EF4-FFF2-40B4-BE49-F238E27FC236}">
                  <a16:creationId xmlns:a16="http://schemas.microsoft.com/office/drawing/2014/main" id="{8D360254-B091-4666-A6DC-EB89B731C20E}"/>
                </a:ext>
              </a:extLst>
            </p:cNvPr>
            <p:cNvSpPr/>
            <p:nvPr/>
          </p:nvSpPr>
          <p:spPr>
            <a:xfrm>
              <a:off x="8833450" y="3414827"/>
              <a:ext cx="15469" cy="141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1" name="Oval 590">
              <a:extLst>
                <a:ext uri="{FF2B5EF4-FFF2-40B4-BE49-F238E27FC236}">
                  <a16:creationId xmlns:a16="http://schemas.microsoft.com/office/drawing/2014/main" id="{0B712C48-BAD8-414A-85F1-0FE1E636AE8C}"/>
                </a:ext>
              </a:extLst>
            </p:cNvPr>
            <p:cNvSpPr/>
            <p:nvPr/>
          </p:nvSpPr>
          <p:spPr>
            <a:xfrm>
              <a:off x="8839387" y="3478556"/>
              <a:ext cx="15469" cy="141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Freeform: Shape 591">
              <a:extLst>
                <a:ext uri="{FF2B5EF4-FFF2-40B4-BE49-F238E27FC236}">
                  <a16:creationId xmlns:a16="http://schemas.microsoft.com/office/drawing/2014/main" id="{1A217A16-4482-4EB7-B208-650524369934}"/>
                </a:ext>
              </a:extLst>
            </p:cNvPr>
            <p:cNvSpPr/>
            <p:nvPr/>
          </p:nvSpPr>
          <p:spPr>
            <a:xfrm>
              <a:off x="8928170" y="3033297"/>
              <a:ext cx="262932" cy="255590"/>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 name="Freeform: Shape 592">
              <a:extLst>
                <a:ext uri="{FF2B5EF4-FFF2-40B4-BE49-F238E27FC236}">
                  <a16:creationId xmlns:a16="http://schemas.microsoft.com/office/drawing/2014/main" id="{52063BCC-EAD7-4298-8A82-3800AC9CF026}"/>
                </a:ext>
              </a:extLst>
            </p:cNvPr>
            <p:cNvSpPr/>
            <p:nvPr/>
          </p:nvSpPr>
          <p:spPr>
            <a:xfrm flipH="1">
              <a:off x="8482988" y="3042274"/>
              <a:ext cx="292095" cy="251600"/>
            </a:xfrm>
            <a:custGeom>
              <a:avLst/>
              <a:gdLst>
                <a:gd name="connsiteX0" fmla="*/ 320040 w 357149"/>
                <a:gd name="connsiteY0" fmla="*/ 198120 h 198120"/>
                <a:gd name="connsiteX1" fmla="*/ 335280 w 357149"/>
                <a:gd name="connsiteY1" fmla="*/ 106680 h 198120"/>
                <a:gd name="connsiteX2" fmla="*/ 60960 w 357149"/>
                <a:gd name="connsiteY2" fmla="*/ 60960 h 198120"/>
                <a:gd name="connsiteX3" fmla="*/ 0 w 357149"/>
                <a:gd name="connsiteY3" fmla="*/ 0 h 198120"/>
                <a:gd name="connsiteX0" fmla="*/ 343946 w 368253"/>
                <a:gd name="connsiteY0" fmla="*/ 198120 h 198120"/>
                <a:gd name="connsiteX1" fmla="*/ 335280 w 368253"/>
                <a:gd name="connsiteY1" fmla="*/ 106680 h 198120"/>
                <a:gd name="connsiteX2" fmla="*/ 60960 w 368253"/>
                <a:gd name="connsiteY2" fmla="*/ 60960 h 198120"/>
                <a:gd name="connsiteX3" fmla="*/ 0 w 368253"/>
                <a:gd name="connsiteY3" fmla="*/ 0 h 198120"/>
                <a:gd name="connsiteX0" fmla="*/ 343946 w 362947"/>
                <a:gd name="connsiteY0" fmla="*/ 198120 h 198120"/>
                <a:gd name="connsiteX1" fmla="*/ 323327 w 362947"/>
                <a:gd name="connsiteY1" fmla="*/ 106680 h 198120"/>
                <a:gd name="connsiteX2" fmla="*/ 60960 w 362947"/>
                <a:gd name="connsiteY2" fmla="*/ 60960 h 198120"/>
                <a:gd name="connsiteX3" fmla="*/ 0 w 362947"/>
                <a:gd name="connsiteY3" fmla="*/ 0 h 198120"/>
                <a:gd name="connsiteX0" fmla="*/ 298761 w 317762"/>
                <a:gd name="connsiteY0" fmla="*/ 210073 h 210073"/>
                <a:gd name="connsiteX1" fmla="*/ 278142 w 317762"/>
                <a:gd name="connsiteY1" fmla="*/ 118633 h 210073"/>
                <a:gd name="connsiteX2" fmla="*/ 15775 w 317762"/>
                <a:gd name="connsiteY2" fmla="*/ 72913 h 210073"/>
                <a:gd name="connsiteX3" fmla="*/ 26533 w 317762"/>
                <a:gd name="connsiteY3" fmla="*/ 0 h 210073"/>
                <a:gd name="connsiteX0" fmla="*/ 297896 w 312943"/>
                <a:gd name="connsiteY0" fmla="*/ 210073 h 210073"/>
                <a:gd name="connsiteX1" fmla="*/ 265324 w 312943"/>
                <a:gd name="connsiteY1" fmla="*/ 112656 h 210073"/>
                <a:gd name="connsiteX2" fmla="*/ 14910 w 312943"/>
                <a:gd name="connsiteY2" fmla="*/ 72913 h 210073"/>
                <a:gd name="connsiteX3" fmla="*/ 25668 w 312943"/>
                <a:gd name="connsiteY3" fmla="*/ 0 h 210073"/>
                <a:gd name="connsiteX0" fmla="*/ 295744 w 305077"/>
                <a:gd name="connsiteY0" fmla="*/ 210073 h 210073"/>
                <a:gd name="connsiteX1" fmla="*/ 233290 w 305077"/>
                <a:gd name="connsiteY1" fmla="*/ 106680 h 210073"/>
                <a:gd name="connsiteX2" fmla="*/ 12758 w 305077"/>
                <a:gd name="connsiteY2" fmla="*/ 72913 h 210073"/>
                <a:gd name="connsiteX3" fmla="*/ 23516 w 305077"/>
                <a:gd name="connsiteY3" fmla="*/ 0 h 210073"/>
                <a:gd name="connsiteX0" fmla="*/ 337580 w 343848"/>
                <a:gd name="connsiteY0" fmla="*/ 233978 h 233978"/>
                <a:gd name="connsiteX1" fmla="*/ 233290 w 343848"/>
                <a:gd name="connsiteY1" fmla="*/ 106680 h 233978"/>
                <a:gd name="connsiteX2" fmla="*/ 12758 w 343848"/>
                <a:gd name="connsiteY2" fmla="*/ 72913 h 233978"/>
                <a:gd name="connsiteX3" fmla="*/ 23516 w 343848"/>
                <a:gd name="connsiteY3"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37580 w 337580"/>
                <a:gd name="connsiteY0" fmla="*/ 233978 h 233978"/>
                <a:gd name="connsiteX1" fmla="*/ 295144 w 337580"/>
                <a:gd name="connsiteY1" fmla="*/ 148515 h 233978"/>
                <a:gd name="connsiteX2" fmla="*/ 233290 w 337580"/>
                <a:gd name="connsiteY2" fmla="*/ 106680 h 233978"/>
                <a:gd name="connsiteX3" fmla="*/ 12758 w 337580"/>
                <a:gd name="connsiteY3" fmla="*/ 72913 h 233978"/>
                <a:gd name="connsiteX4" fmla="*/ 23516 w 337580"/>
                <a:gd name="connsiteY4" fmla="*/ 0 h 233978"/>
                <a:gd name="connsiteX0" fmla="*/ 325627 w 325627"/>
                <a:gd name="connsiteY0" fmla="*/ 269837 h 269837"/>
                <a:gd name="connsiteX1" fmla="*/ 295144 w 325627"/>
                <a:gd name="connsiteY1" fmla="*/ 148515 h 269837"/>
                <a:gd name="connsiteX2" fmla="*/ 233290 w 325627"/>
                <a:gd name="connsiteY2" fmla="*/ 106680 h 269837"/>
                <a:gd name="connsiteX3" fmla="*/ 12758 w 325627"/>
                <a:gd name="connsiteY3" fmla="*/ 72913 h 269837"/>
                <a:gd name="connsiteX4" fmla="*/ 23516 w 325627"/>
                <a:gd name="connsiteY4" fmla="*/ 0 h 269837"/>
                <a:gd name="connsiteX0" fmla="*/ 307328 w 307328"/>
                <a:gd name="connsiteY0" fmla="*/ 263066 h 263066"/>
                <a:gd name="connsiteX1" fmla="*/ 295144 w 307328"/>
                <a:gd name="connsiteY1" fmla="*/ 148515 h 263066"/>
                <a:gd name="connsiteX2" fmla="*/ 233290 w 307328"/>
                <a:gd name="connsiteY2" fmla="*/ 106680 h 263066"/>
                <a:gd name="connsiteX3" fmla="*/ 12758 w 307328"/>
                <a:gd name="connsiteY3" fmla="*/ 72913 h 263066"/>
                <a:gd name="connsiteX4" fmla="*/ 23516 w 307328"/>
                <a:gd name="connsiteY4" fmla="*/ 0 h 26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28" h="263066">
                  <a:moveTo>
                    <a:pt x="307328" y="263066"/>
                  </a:moveTo>
                  <a:cubicBezTo>
                    <a:pt x="303244" y="248822"/>
                    <a:pt x="312526" y="169731"/>
                    <a:pt x="295144" y="148515"/>
                  </a:cubicBezTo>
                  <a:cubicBezTo>
                    <a:pt x="277762" y="127299"/>
                    <a:pt x="280354" y="119280"/>
                    <a:pt x="233290" y="106680"/>
                  </a:cubicBezTo>
                  <a:cubicBezTo>
                    <a:pt x="186226" y="94080"/>
                    <a:pt x="47720" y="90693"/>
                    <a:pt x="12758" y="72913"/>
                  </a:cubicBezTo>
                  <a:cubicBezTo>
                    <a:pt x="-22204" y="55133"/>
                    <a:pt x="26056" y="21590"/>
                    <a:pt x="23516"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4" name="Straight Connector 593">
              <a:extLst>
                <a:ext uri="{FF2B5EF4-FFF2-40B4-BE49-F238E27FC236}">
                  <a16:creationId xmlns:a16="http://schemas.microsoft.com/office/drawing/2014/main" id="{B85783A5-1F28-447D-9F8C-3F71B1BF9986}"/>
                </a:ext>
              </a:extLst>
            </p:cNvPr>
            <p:cNvCxnSpPr>
              <a:cxnSpLocks/>
            </p:cNvCxnSpPr>
            <p:nvPr/>
          </p:nvCxnSpPr>
          <p:spPr>
            <a:xfrm>
              <a:off x="8851584" y="3048105"/>
              <a:ext cx="0" cy="235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ABDC819C-A0D5-4824-8487-883695D67024}"/>
                </a:ext>
              </a:extLst>
            </p:cNvPr>
            <p:cNvCxnSpPr>
              <a:cxnSpLocks/>
            </p:cNvCxnSpPr>
            <p:nvPr/>
          </p:nvCxnSpPr>
          <p:spPr>
            <a:xfrm>
              <a:off x="8855216" y="3056416"/>
              <a:ext cx="0" cy="219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6" name="Group 595">
              <a:extLst>
                <a:ext uri="{FF2B5EF4-FFF2-40B4-BE49-F238E27FC236}">
                  <a16:creationId xmlns:a16="http://schemas.microsoft.com/office/drawing/2014/main" id="{2F695E6D-4FE7-453F-B5DF-EFF657FC028E}"/>
                </a:ext>
              </a:extLst>
            </p:cNvPr>
            <p:cNvGrpSpPr/>
            <p:nvPr/>
          </p:nvGrpSpPr>
          <p:grpSpPr>
            <a:xfrm>
              <a:off x="8895574" y="3566053"/>
              <a:ext cx="49086" cy="39230"/>
              <a:chOff x="3613784" y="4270905"/>
              <a:chExt cx="86959" cy="67487"/>
            </a:xfrm>
          </p:grpSpPr>
          <p:sp>
            <p:nvSpPr>
              <p:cNvPr id="601" name="Rectangle 600">
                <a:extLst>
                  <a:ext uri="{FF2B5EF4-FFF2-40B4-BE49-F238E27FC236}">
                    <a16:creationId xmlns:a16="http://schemas.microsoft.com/office/drawing/2014/main" id="{73C1C950-16A3-4192-A347-BE4EF7D95264}"/>
                  </a:ext>
                </a:extLst>
              </p:cNvPr>
              <p:cNvSpPr/>
              <p:nvPr/>
            </p:nvSpPr>
            <p:spPr>
              <a:xfrm rot="10800000">
                <a:off x="3613784" y="4270905"/>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Oval 601">
                <a:extLst>
                  <a:ext uri="{FF2B5EF4-FFF2-40B4-BE49-F238E27FC236}">
                    <a16:creationId xmlns:a16="http://schemas.microsoft.com/office/drawing/2014/main" id="{FB75760A-BB21-45BF-A01E-8877B6D989C7}"/>
                  </a:ext>
                </a:extLst>
              </p:cNvPr>
              <p:cNvSpPr/>
              <p:nvPr/>
            </p:nvSpPr>
            <p:spPr>
              <a:xfrm rot="10800000">
                <a:off x="3648824" y="4297186"/>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2" name="Group 571">
              <a:extLst>
                <a:ext uri="{FF2B5EF4-FFF2-40B4-BE49-F238E27FC236}">
                  <a16:creationId xmlns:a16="http://schemas.microsoft.com/office/drawing/2014/main" id="{05F2954A-B4D1-42CA-8CEC-F0D19548E235}"/>
                </a:ext>
              </a:extLst>
            </p:cNvPr>
            <p:cNvGrpSpPr/>
            <p:nvPr/>
          </p:nvGrpSpPr>
          <p:grpSpPr>
            <a:xfrm>
              <a:off x="8644351" y="2444013"/>
              <a:ext cx="345401" cy="178688"/>
              <a:chOff x="8005259" y="2296758"/>
              <a:chExt cx="301039" cy="150570"/>
            </a:xfrm>
          </p:grpSpPr>
          <p:grpSp>
            <p:nvGrpSpPr>
              <p:cNvPr id="630" name="Group 629">
                <a:extLst>
                  <a:ext uri="{FF2B5EF4-FFF2-40B4-BE49-F238E27FC236}">
                    <a16:creationId xmlns:a16="http://schemas.microsoft.com/office/drawing/2014/main" id="{D5D26EBB-523D-4592-95A2-AA1030758BE7}"/>
                  </a:ext>
                </a:extLst>
              </p:cNvPr>
              <p:cNvGrpSpPr/>
              <p:nvPr/>
            </p:nvGrpSpPr>
            <p:grpSpPr>
              <a:xfrm>
                <a:off x="8008502" y="2398690"/>
                <a:ext cx="297796" cy="48638"/>
                <a:chOff x="9512549" y="4902741"/>
                <a:chExt cx="297796" cy="48638"/>
              </a:xfrm>
            </p:grpSpPr>
            <p:sp>
              <p:nvSpPr>
                <p:cNvPr id="640" name="Can 140">
                  <a:extLst>
                    <a:ext uri="{FF2B5EF4-FFF2-40B4-BE49-F238E27FC236}">
                      <a16:creationId xmlns:a16="http://schemas.microsoft.com/office/drawing/2014/main" id="{6DD8D4A7-64FE-419B-A242-ADE0EE7C0756}"/>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1" name="Straight Connector 640">
                  <a:extLst>
                    <a:ext uri="{FF2B5EF4-FFF2-40B4-BE49-F238E27FC236}">
                      <a16:creationId xmlns:a16="http://schemas.microsoft.com/office/drawing/2014/main" id="{4A118F8B-2AB9-4910-83D8-956CC80440B3}"/>
                    </a:ext>
                  </a:extLst>
                </p:cNvPr>
                <p:cNvCxnSpPr>
                  <a:stCxn id="640" idx="2"/>
                  <a:endCxn id="640"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D4161C10-9B8B-4EFD-83C0-931EFA2D870F}"/>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B5A1BCEC-73D0-4B3C-9682-D5A95E8F87F6}"/>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FE7024CC-A1F7-4CD9-A032-17BEDC4859B4}"/>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9F05C9DE-C83B-4308-B070-80390C413842}"/>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0CD1CC2C-7AB4-4968-9DBC-D3A22EBE4F04}"/>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1" name="Group 630">
                <a:extLst>
                  <a:ext uri="{FF2B5EF4-FFF2-40B4-BE49-F238E27FC236}">
                    <a16:creationId xmlns:a16="http://schemas.microsoft.com/office/drawing/2014/main" id="{54D238BC-42AE-42FB-BA2D-BF8604555AD3}"/>
                  </a:ext>
                </a:extLst>
              </p:cNvPr>
              <p:cNvGrpSpPr/>
              <p:nvPr/>
            </p:nvGrpSpPr>
            <p:grpSpPr>
              <a:xfrm>
                <a:off x="8005259" y="2356537"/>
                <a:ext cx="297796" cy="48638"/>
                <a:chOff x="9512549" y="4902741"/>
                <a:chExt cx="297796" cy="48638"/>
              </a:xfrm>
            </p:grpSpPr>
            <p:sp>
              <p:nvSpPr>
                <p:cNvPr id="633" name="Can 140">
                  <a:extLst>
                    <a:ext uri="{FF2B5EF4-FFF2-40B4-BE49-F238E27FC236}">
                      <a16:creationId xmlns:a16="http://schemas.microsoft.com/office/drawing/2014/main" id="{E311E439-EE3A-41F1-992B-EA7A596EF6C8}"/>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4" name="Straight Connector 633">
                  <a:extLst>
                    <a:ext uri="{FF2B5EF4-FFF2-40B4-BE49-F238E27FC236}">
                      <a16:creationId xmlns:a16="http://schemas.microsoft.com/office/drawing/2014/main" id="{F1089C34-09F8-4B3C-9513-5BC348D12A91}"/>
                    </a:ext>
                  </a:extLst>
                </p:cNvPr>
                <p:cNvCxnSpPr>
                  <a:stCxn id="633" idx="2"/>
                  <a:endCxn id="633"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29478B81-071F-4BBD-B4A2-ED3A129829C0}"/>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C9EE07B8-9F05-477A-8F4C-75909F361508}"/>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F4AFE527-6DFE-4D83-813B-A76E5925C919}"/>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058C273B-9D3A-4EAF-A708-915C9ECA6D89}"/>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57F8638D-CCEF-46D1-9443-E57B67EC2A27}"/>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2" name="Rectangle: Rounded Corners 631">
                <a:extLst>
                  <a:ext uri="{FF2B5EF4-FFF2-40B4-BE49-F238E27FC236}">
                    <a16:creationId xmlns:a16="http://schemas.microsoft.com/office/drawing/2014/main" id="{8198D04D-EA63-43DD-B058-E24714C8F24A}"/>
                  </a:ext>
                </a:extLst>
              </p:cNvPr>
              <p:cNvSpPr/>
              <p:nvPr/>
            </p:nvSpPr>
            <p:spPr>
              <a:xfrm>
                <a:off x="8014804" y="2296758"/>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70" name="Group 569">
            <a:extLst>
              <a:ext uri="{FF2B5EF4-FFF2-40B4-BE49-F238E27FC236}">
                <a16:creationId xmlns:a16="http://schemas.microsoft.com/office/drawing/2014/main" id="{78E25800-0611-438B-BBF2-9B0D8430E838}"/>
              </a:ext>
            </a:extLst>
          </p:cNvPr>
          <p:cNvGrpSpPr/>
          <p:nvPr/>
        </p:nvGrpSpPr>
        <p:grpSpPr>
          <a:xfrm>
            <a:off x="7272387" y="2457926"/>
            <a:ext cx="345401" cy="178688"/>
            <a:chOff x="8005259" y="2296758"/>
            <a:chExt cx="301039" cy="150570"/>
          </a:xfrm>
        </p:grpSpPr>
        <p:grpSp>
          <p:nvGrpSpPr>
            <p:cNvPr id="699" name="Group 698">
              <a:extLst>
                <a:ext uri="{FF2B5EF4-FFF2-40B4-BE49-F238E27FC236}">
                  <a16:creationId xmlns:a16="http://schemas.microsoft.com/office/drawing/2014/main" id="{24ED637C-DA08-4F61-92D3-FF5B0BA224F3}"/>
                </a:ext>
              </a:extLst>
            </p:cNvPr>
            <p:cNvGrpSpPr/>
            <p:nvPr/>
          </p:nvGrpSpPr>
          <p:grpSpPr>
            <a:xfrm>
              <a:off x="8008502" y="2398690"/>
              <a:ext cx="297796" cy="48638"/>
              <a:chOff x="9512549" y="4902741"/>
              <a:chExt cx="297796" cy="48638"/>
            </a:xfrm>
          </p:grpSpPr>
          <p:sp>
            <p:nvSpPr>
              <p:cNvPr id="709" name="Can 140">
                <a:extLst>
                  <a:ext uri="{FF2B5EF4-FFF2-40B4-BE49-F238E27FC236}">
                    <a16:creationId xmlns:a16="http://schemas.microsoft.com/office/drawing/2014/main" id="{74B0AD9D-593C-4767-9F26-2735AF2F9AB7}"/>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0" name="Straight Connector 709">
                <a:extLst>
                  <a:ext uri="{FF2B5EF4-FFF2-40B4-BE49-F238E27FC236}">
                    <a16:creationId xmlns:a16="http://schemas.microsoft.com/office/drawing/2014/main" id="{392CA9FB-76B5-422D-B17E-AAC2EDE7109D}"/>
                  </a:ext>
                </a:extLst>
              </p:cNvPr>
              <p:cNvCxnSpPr>
                <a:stCxn id="709" idx="2"/>
                <a:endCxn id="709"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E2D85168-9A70-4C38-9FAA-9ED1BDE83E9E}"/>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4BAB7750-3B9A-4A01-B804-57F42E817E07}"/>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EEF469CD-58A5-4C14-A3D3-6F5FD20FF145}"/>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B4822C7A-7779-461E-ACC0-1F1B83AA3206}"/>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38E1244D-53F6-41FF-9CC3-0150583D4247}"/>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0" name="Group 699">
              <a:extLst>
                <a:ext uri="{FF2B5EF4-FFF2-40B4-BE49-F238E27FC236}">
                  <a16:creationId xmlns:a16="http://schemas.microsoft.com/office/drawing/2014/main" id="{01E2B47D-5A18-40A6-8F6A-9FC7E24AF5D5}"/>
                </a:ext>
              </a:extLst>
            </p:cNvPr>
            <p:cNvGrpSpPr/>
            <p:nvPr/>
          </p:nvGrpSpPr>
          <p:grpSpPr>
            <a:xfrm>
              <a:off x="8005259" y="2356537"/>
              <a:ext cx="297796" cy="48638"/>
              <a:chOff x="9512549" y="4902741"/>
              <a:chExt cx="297796" cy="48638"/>
            </a:xfrm>
          </p:grpSpPr>
          <p:sp>
            <p:nvSpPr>
              <p:cNvPr id="702" name="Can 140">
                <a:extLst>
                  <a:ext uri="{FF2B5EF4-FFF2-40B4-BE49-F238E27FC236}">
                    <a16:creationId xmlns:a16="http://schemas.microsoft.com/office/drawing/2014/main" id="{5904AE36-57B7-49C3-AAED-A59B7E16BFD2}"/>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3" name="Straight Connector 702">
                <a:extLst>
                  <a:ext uri="{FF2B5EF4-FFF2-40B4-BE49-F238E27FC236}">
                    <a16:creationId xmlns:a16="http://schemas.microsoft.com/office/drawing/2014/main" id="{AF529CF8-8F0E-4622-B1DA-9B53CDE46DEB}"/>
                  </a:ext>
                </a:extLst>
              </p:cNvPr>
              <p:cNvCxnSpPr>
                <a:stCxn id="702" idx="2"/>
                <a:endCxn id="702"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a:extLst>
                  <a:ext uri="{FF2B5EF4-FFF2-40B4-BE49-F238E27FC236}">
                    <a16:creationId xmlns:a16="http://schemas.microsoft.com/office/drawing/2014/main" id="{173CC3B7-D548-4A8F-877E-FE1DA9FFBBB6}"/>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a:extLst>
                  <a:ext uri="{FF2B5EF4-FFF2-40B4-BE49-F238E27FC236}">
                    <a16:creationId xmlns:a16="http://schemas.microsoft.com/office/drawing/2014/main" id="{2419644F-DC99-46F1-8F55-828215CAA506}"/>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a:extLst>
                  <a:ext uri="{FF2B5EF4-FFF2-40B4-BE49-F238E27FC236}">
                    <a16:creationId xmlns:a16="http://schemas.microsoft.com/office/drawing/2014/main" id="{7FF0153B-09DD-48A6-96CD-71364987620D}"/>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5C6CB82A-A2CB-44EB-B306-BE1829718847}"/>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1B18015C-3C8D-48B9-802D-DFF615DC2EBD}"/>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1" name="Rectangle: Rounded Corners 700">
              <a:extLst>
                <a:ext uri="{FF2B5EF4-FFF2-40B4-BE49-F238E27FC236}">
                  <a16:creationId xmlns:a16="http://schemas.microsoft.com/office/drawing/2014/main" id="{8434E52A-00E5-4E7E-B992-3E9A5A450FF1}"/>
                </a:ext>
              </a:extLst>
            </p:cNvPr>
            <p:cNvSpPr/>
            <p:nvPr/>
          </p:nvSpPr>
          <p:spPr>
            <a:xfrm>
              <a:off x="8014804" y="2296758"/>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5" name="TextBox 254">
            <a:extLst>
              <a:ext uri="{FF2B5EF4-FFF2-40B4-BE49-F238E27FC236}">
                <a16:creationId xmlns:a16="http://schemas.microsoft.com/office/drawing/2014/main" id="{66F45642-E86E-4E44-BBD5-6458F97357F9}"/>
              </a:ext>
            </a:extLst>
          </p:cNvPr>
          <p:cNvSpPr txBox="1"/>
          <p:nvPr/>
        </p:nvSpPr>
        <p:spPr>
          <a:xfrm>
            <a:off x="753034" y="5782081"/>
            <a:ext cx="5069542" cy="369332"/>
          </a:xfrm>
          <a:prstGeom prst="rect">
            <a:avLst/>
          </a:prstGeom>
          <a:noFill/>
        </p:spPr>
        <p:txBody>
          <a:bodyPr wrap="square" rtlCol="0">
            <a:spAutoFit/>
          </a:bodyPr>
          <a:lstStyle/>
          <a:p>
            <a:r>
              <a:rPr lang="en-US" b="1" i="1" dirty="0">
                <a:solidFill>
                  <a:srgbClr val="C00000"/>
                </a:solidFill>
              </a:rPr>
              <a:t>Service Point as defined in Article 100 of the NEC.</a:t>
            </a:r>
          </a:p>
        </p:txBody>
      </p:sp>
      <p:cxnSp>
        <p:nvCxnSpPr>
          <p:cNvPr id="256" name="Straight Arrow Connector 255">
            <a:extLst>
              <a:ext uri="{FF2B5EF4-FFF2-40B4-BE49-F238E27FC236}">
                <a16:creationId xmlns:a16="http://schemas.microsoft.com/office/drawing/2014/main" id="{674BA89F-82CF-46B0-8FEA-7F0F346F69FC}"/>
              </a:ext>
            </a:extLst>
          </p:cNvPr>
          <p:cNvCxnSpPr>
            <a:cxnSpLocks/>
          </p:cNvCxnSpPr>
          <p:nvPr/>
        </p:nvCxnSpPr>
        <p:spPr>
          <a:xfrm flipV="1">
            <a:off x="3590365" y="4141694"/>
            <a:ext cx="349623" cy="17077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460918A-FFB8-4231-8C39-0257D91C743B}"/>
              </a:ext>
            </a:extLst>
          </p:cNvPr>
          <p:cNvGrpSpPr/>
          <p:nvPr/>
        </p:nvGrpSpPr>
        <p:grpSpPr>
          <a:xfrm>
            <a:off x="9414257" y="2487706"/>
            <a:ext cx="738273" cy="2794711"/>
            <a:chOff x="9414257" y="2419476"/>
            <a:chExt cx="738273" cy="2836047"/>
          </a:xfrm>
        </p:grpSpPr>
        <p:sp>
          <p:nvSpPr>
            <p:cNvPr id="4" name="Freeform: Shape 3">
              <a:extLst>
                <a:ext uri="{FF2B5EF4-FFF2-40B4-BE49-F238E27FC236}">
                  <a16:creationId xmlns:a16="http://schemas.microsoft.com/office/drawing/2014/main" id="{6DE126A6-5F23-4B5D-BEB6-4DD8AF5AF88C}"/>
                </a:ext>
              </a:extLst>
            </p:cNvPr>
            <p:cNvSpPr/>
            <p:nvPr/>
          </p:nvSpPr>
          <p:spPr>
            <a:xfrm>
              <a:off x="9571703" y="2419476"/>
              <a:ext cx="580827" cy="2461806"/>
            </a:xfrm>
            <a:custGeom>
              <a:avLst/>
              <a:gdLst>
                <a:gd name="connsiteX0" fmla="*/ 501747 w 501747"/>
                <a:gd name="connsiteY0" fmla="*/ 141306 h 2602117"/>
                <a:gd name="connsiteX1" fmla="*/ 179018 w 501747"/>
                <a:gd name="connsiteY1" fmla="*/ 141306 h 2602117"/>
                <a:gd name="connsiteX2" fmla="*/ 4206 w 501747"/>
                <a:gd name="connsiteY2" fmla="*/ 195094 h 2602117"/>
                <a:gd name="connsiteX3" fmla="*/ 71442 w 501747"/>
                <a:gd name="connsiteY3" fmla="*/ 2602117 h 2602117"/>
                <a:gd name="connsiteX0" fmla="*/ 619930 w 619930"/>
                <a:gd name="connsiteY0" fmla="*/ 141306 h 2602117"/>
                <a:gd name="connsiteX1" fmla="*/ 297201 w 619930"/>
                <a:gd name="connsiteY1" fmla="*/ 141306 h 2602117"/>
                <a:gd name="connsiteX2" fmla="*/ 1366 w 619930"/>
                <a:gd name="connsiteY2" fmla="*/ 195094 h 2602117"/>
                <a:gd name="connsiteX3" fmla="*/ 189625 w 619930"/>
                <a:gd name="connsiteY3" fmla="*/ 2602117 h 2602117"/>
                <a:gd name="connsiteX0" fmla="*/ 622327 w 622327"/>
                <a:gd name="connsiteY0" fmla="*/ 136398 h 2597209"/>
                <a:gd name="connsiteX1" fmla="*/ 299598 w 622327"/>
                <a:gd name="connsiteY1" fmla="*/ 136398 h 2597209"/>
                <a:gd name="connsiteX2" fmla="*/ 84445 w 622327"/>
                <a:gd name="connsiteY2" fmla="*/ 149845 h 2597209"/>
                <a:gd name="connsiteX3" fmla="*/ 3763 w 622327"/>
                <a:gd name="connsiteY3" fmla="*/ 190186 h 2597209"/>
                <a:gd name="connsiteX4" fmla="*/ 192022 w 622327"/>
                <a:gd name="connsiteY4" fmla="*/ 2597209 h 2597209"/>
                <a:gd name="connsiteX0" fmla="*/ 618670 w 618670"/>
                <a:gd name="connsiteY0" fmla="*/ 144346 h 2712734"/>
                <a:gd name="connsiteX1" fmla="*/ 295941 w 618670"/>
                <a:gd name="connsiteY1" fmla="*/ 144346 h 2712734"/>
                <a:gd name="connsiteX2" fmla="*/ 80788 w 618670"/>
                <a:gd name="connsiteY2" fmla="*/ 157793 h 2712734"/>
                <a:gd name="connsiteX3" fmla="*/ 106 w 618670"/>
                <a:gd name="connsiteY3" fmla="*/ 198134 h 2712734"/>
                <a:gd name="connsiteX4" fmla="*/ 94235 w 618670"/>
                <a:gd name="connsiteY4" fmla="*/ 2712734 h 2712734"/>
                <a:gd name="connsiteX0" fmla="*/ 620890 w 620890"/>
                <a:gd name="connsiteY0" fmla="*/ 181874 h 2750262"/>
                <a:gd name="connsiteX1" fmla="*/ 298161 w 620890"/>
                <a:gd name="connsiteY1" fmla="*/ 181874 h 2750262"/>
                <a:gd name="connsiteX2" fmla="*/ 190585 w 620890"/>
                <a:gd name="connsiteY2" fmla="*/ 101192 h 2750262"/>
                <a:gd name="connsiteX3" fmla="*/ 2326 w 620890"/>
                <a:gd name="connsiteY3" fmla="*/ 235662 h 2750262"/>
                <a:gd name="connsiteX4" fmla="*/ 96455 w 620890"/>
                <a:gd name="connsiteY4" fmla="*/ 2750262 h 2750262"/>
                <a:gd name="connsiteX0" fmla="*/ 620890 w 620890"/>
                <a:gd name="connsiteY0" fmla="*/ 181874 h 2750262"/>
                <a:gd name="connsiteX1" fmla="*/ 405738 w 620890"/>
                <a:gd name="connsiteY1" fmla="*/ 87745 h 2750262"/>
                <a:gd name="connsiteX2" fmla="*/ 190585 w 620890"/>
                <a:gd name="connsiteY2" fmla="*/ 101192 h 2750262"/>
                <a:gd name="connsiteX3" fmla="*/ 2326 w 620890"/>
                <a:gd name="connsiteY3" fmla="*/ 235662 h 2750262"/>
                <a:gd name="connsiteX4" fmla="*/ 96455 w 620890"/>
                <a:gd name="connsiteY4" fmla="*/ 2750262 h 2750262"/>
                <a:gd name="connsiteX0" fmla="*/ 741913 w 741913"/>
                <a:gd name="connsiteY0" fmla="*/ 87744 h 2750262"/>
                <a:gd name="connsiteX1" fmla="*/ 405738 w 741913"/>
                <a:gd name="connsiteY1" fmla="*/ 87745 h 2750262"/>
                <a:gd name="connsiteX2" fmla="*/ 190585 w 741913"/>
                <a:gd name="connsiteY2" fmla="*/ 101192 h 2750262"/>
                <a:gd name="connsiteX3" fmla="*/ 2326 w 741913"/>
                <a:gd name="connsiteY3" fmla="*/ 235662 h 2750262"/>
                <a:gd name="connsiteX4" fmla="*/ 96455 w 741913"/>
                <a:gd name="connsiteY4" fmla="*/ 2750262 h 2750262"/>
                <a:gd name="connsiteX0" fmla="*/ 744388 w 744388"/>
                <a:gd name="connsiteY0" fmla="*/ 134486 h 2797004"/>
                <a:gd name="connsiteX1" fmla="*/ 408213 w 744388"/>
                <a:gd name="connsiteY1" fmla="*/ 134487 h 2797004"/>
                <a:gd name="connsiteX2" fmla="*/ 246848 w 744388"/>
                <a:gd name="connsiteY2" fmla="*/ 53804 h 2797004"/>
                <a:gd name="connsiteX3" fmla="*/ 4801 w 744388"/>
                <a:gd name="connsiteY3" fmla="*/ 282404 h 2797004"/>
                <a:gd name="connsiteX4" fmla="*/ 98930 w 744388"/>
                <a:gd name="connsiteY4" fmla="*/ 2797004 h 2797004"/>
                <a:gd name="connsiteX0" fmla="*/ 744388 w 744388"/>
                <a:gd name="connsiteY0" fmla="*/ 134486 h 2797004"/>
                <a:gd name="connsiteX1" fmla="*/ 448554 w 744388"/>
                <a:gd name="connsiteY1" fmla="*/ 40357 h 2797004"/>
                <a:gd name="connsiteX2" fmla="*/ 246848 w 744388"/>
                <a:gd name="connsiteY2" fmla="*/ 53804 h 2797004"/>
                <a:gd name="connsiteX3" fmla="*/ 4801 w 744388"/>
                <a:gd name="connsiteY3" fmla="*/ 282404 h 2797004"/>
                <a:gd name="connsiteX4" fmla="*/ 98930 w 744388"/>
                <a:gd name="connsiteY4" fmla="*/ 2797004 h 2797004"/>
                <a:gd name="connsiteX0" fmla="*/ 744388 w 744388"/>
                <a:gd name="connsiteY0" fmla="*/ 149945 h 2812463"/>
                <a:gd name="connsiteX1" fmla="*/ 448554 w 744388"/>
                <a:gd name="connsiteY1" fmla="*/ 55816 h 2812463"/>
                <a:gd name="connsiteX2" fmla="*/ 246848 w 744388"/>
                <a:gd name="connsiteY2" fmla="*/ 42369 h 2812463"/>
                <a:gd name="connsiteX3" fmla="*/ 4801 w 744388"/>
                <a:gd name="connsiteY3" fmla="*/ 297863 h 2812463"/>
                <a:gd name="connsiteX4" fmla="*/ 98930 w 744388"/>
                <a:gd name="connsiteY4" fmla="*/ 2812463 h 2812463"/>
                <a:gd name="connsiteX0" fmla="*/ 784729 w 784729"/>
                <a:gd name="connsiteY0" fmla="*/ 82709 h 2812463"/>
                <a:gd name="connsiteX1" fmla="*/ 448554 w 784729"/>
                <a:gd name="connsiteY1" fmla="*/ 55816 h 2812463"/>
                <a:gd name="connsiteX2" fmla="*/ 246848 w 784729"/>
                <a:gd name="connsiteY2" fmla="*/ 42369 h 2812463"/>
                <a:gd name="connsiteX3" fmla="*/ 4801 w 784729"/>
                <a:gd name="connsiteY3" fmla="*/ 297863 h 2812463"/>
                <a:gd name="connsiteX4" fmla="*/ 98930 w 784729"/>
                <a:gd name="connsiteY4" fmla="*/ 2812463 h 2812463"/>
                <a:gd name="connsiteX0" fmla="*/ 798176 w 798176"/>
                <a:gd name="connsiteY0" fmla="*/ 55815 h 2812463"/>
                <a:gd name="connsiteX1" fmla="*/ 448554 w 798176"/>
                <a:gd name="connsiteY1" fmla="*/ 55816 h 2812463"/>
                <a:gd name="connsiteX2" fmla="*/ 246848 w 798176"/>
                <a:gd name="connsiteY2" fmla="*/ 42369 h 2812463"/>
                <a:gd name="connsiteX3" fmla="*/ 4801 w 798176"/>
                <a:gd name="connsiteY3" fmla="*/ 297863 h 2812463"/>
                <a:gd name="connsiteX4" fmla="*/ 98930 w 798176"/>
                <a:gd name="connsiteY4" fmla="*/ 2812463 h 2812463"/>
                <a:gd name="connsiteX0" fmla="*/ 798176 w 798176"/>
                <a:gd name="connsiteY0" fmla="*/ 55815 h 2812463"/>
                <a:gd name="connsiteX1" fmla="*/ 475448 w 798176"/>
                <a:gd name="connsiteY1" fmla="*/ 28922 h 2812463"/>
                <a:gd name="connsiteX2" fmla="*/ 246848 w 798176"/>
                <a:gd name="connsiteY2" fmla="*/ 42369 h 2812463"/>
                <a:gd name="connsiteX3" fmla="*/ 4801 w 798176"/>
                <a:gd name="connsiteY3" fmla="*/ 297863 h 2812463"/>
                <a:gd name="connsiteX4" fmla="*/ 98930 w 798176"/>
                <a:gd name="connsiteY4" fmla="*/ 2812463 h 2812463"/>
                <a:gd name="connsiteX0" fmla="*/ 798864 w 798864"/>
                <a:gd name="connsiteY0" fmla="*/ 81073 h 2837721"/>
                <a:gd name="connsiteX1" fmla="*/ 476136 w 798864"/>
                <a:gd name="connsiteY1" fmla="*/ 54180 h 2837721"/>
                <a:gd name="connsiteX2" fmla="*/ 260983 w 798864"/>
                <a:gd name="connsiteY2" fmla="*/ 27286 h 2837721"/>
                <a:gd name="connsiteX3" fmla="*/ 5489 w 798864"/>
                <a:gd name="connsiteY3" fmla="*/ 323121 h 2837721"/>
                <a:gd name="connsiteX4" fmla="*/ 99618 w 798864"/>
                <a:gd name="connsiteY4" fmla="*/ 2837721 h 2837721"/>
                <a:gd name="connsiteX0" fmla="*/ 798864 w 798864"/>
                <a:gd name="connsiteY0" fmla="*/ 82485 h 2839133"/>
                <a:gd name="connsiteX1" fmla="*/ 503030 w 798864"/>
                <a:gd name="connsiteY1" fmla="*/ 1804 h 2839133"/>
                <a:gd name="connsiteX2" fmla="*/ 260983 w 798864"/>
                <a:gd name="connsiteY2" fmla="*/ 28698 h 2839133"/>
                <a:gd name="connsiteX3" fmla="*/ 5489 w 798864"/>
                <a:gd name="connsiteY3" fmla="*/ 324533 h 2839133"/>
                <a:gd name="connsiteX4" fmla="*/ 99618 w 798864"/>
                <a:gd name="connsiteY4" fmla="*/ 2839133 h 2839133"/>
                <a:gd name="connsiteX0" fmla="*/ 839206 w 839206"/>
                <a:gd name="connsiteY0" fmla="*/ 13839 h 2837722"/>
                <a:gd name="connsiteX1" fmla="*/ 503030 w 839206"/>
                <a:gd name="connsiteY1" fmla="*/ 393 h 2837722"/>
                <a:gd name="connsiteX2" fmla="*/ 260983 w 839206"/>
                <a:gd name="connsiteY2" fmla="*/ 27287 h 2837722"/>
                <a:gd name="connsiteX3" fmla="*/ 5489 w 839206"/>
                <a:gd name="connsiteY3" fmla="*/ 323122 h 2837722"/>
                <a:gd name="connsiteX4" fmla="*/ 99618 w 839206"/>
                <a:gd name="connsiteY4" fmla="*/ 2837722 h 2837722"/>
                <a:gd name="connsiteX0" fmla="*/ 839206 w 839206"/>
                <a:gd name="connsiteY0" fmla="*/ 13839 h 2837722"/>
                <a:gd name="connsiteX1" fmla="*/ 503030 w 839206"/>
                <a:gd name="connsiteY1" fmla="*/ 393 h 2837722"/>
                <a:gd name="connsiteX2" fmla="*/ 260983 w 839206"/>
                <a:gd name="connsiteY2" fmla="*/ 27287 h 2837722"/>
                <a:gd name="connsiteX3" fmla="*/ 5489 w 839206"/>
                <a:gd name="connsiteY3" fmla="*/ 323122 h 2837722"/>
                <a:gd name="connsiteX4" fmla="*/ 99618 w 839206"/>
                <a:gd name="connsiteY4" fmla="*/ 2837722 h 2837722"/>
                <a:gd name="connsiteX0" fmla="*/ 839206 w 839206"/>
                <a:gd name="connsiteY0" fmla="*/ 32195 h 2856078"/>
                <a:gd name="connsiteX1" fmla="*/ 503030 w 839206"/>
                <a:gd name="connsiteY1" fmla="*/ 18749 h 2856078"/>
                <a:gd name="connsiteX2" fmla="*/ 260983 w 839206"/>
                <a:gd name="connsiteY2" fmla="*/ 18749 h 2856078"/>
                <a:gd name="connsiteX3" fmla="*/ 5489 w 839206"/>
                <a:gd name="connsiteY3" fmla="*/ 341478 h 2856078"/>
                <a:gd name="connsiteX4" fmla="*/ 99618 w 839206"/>
                <a:gd name="connsiteY4" fmla="*/ 2856078 h 2856078"/>
                <a:gd name="connsiteX0" fmla="*/ 839206 w 839206"/>
                <a:gd name="connsiteY0" fmla="*/ 32195 h 2856078"/>
                <a:gd name="connsiteX1" fmla="*/ 503030 w 839206"/>
                <a:gd name="connsiteY1" fmla="*/ 5302 h 2856078"/>
                <a:gd name="connsiteX2" fmla="*/ 260983 w 839206"/>
                <a:gd name="connsiteY2" fmla="*/ 18749 h 2856078"/>
                <a:gd name="connsiteX3" fmla="*/ 5489 w 839206"/>
                <a:gd name="connsiteY3" fmla="*/ 341478 h 2856078"/>
                <a:gd name="connsiteX4" fmla="*/ 99618 w 839206"/>
                <a:gd name="connsiteY4" fmla="*/ 2856078 h 2856078"/>
                <a:gd name="connsiteX0" fmla="*/ 852653 w 852653"/>
                <a:gd name="connsiteY0" fmla="*/ 5301 h 2856078"/>
                <a:gd name="connsiteX1" fmla="*/ 503030 w 852653"/>
                <a:gd name="connsiteY1" fmla="*/ 5302 h 2856078"/>
                <a:gd name="connsiteX2" fmla="*/ 260983 w 852653"/>
                <a:gd name="connsiteY2" fmla="*/ 18749 h 2856078"/>
                <a:gd name="connsiteX3" fmla="*/ 5489 w 852653"/>
                <a:gd name="connsiteY3" fmla="*/ 341478 h 2856078"/>
                <a:gd name="connsiteX4" fmla="*/ 99618 w 852653"/>
                <a:gd name="connsiteY4" fmla="*/ 2856078 h 2856078"/>
                <a:gd name="connsiteX0" fmla="*/ 852653 w 852653"/>
                <a:gd name="connsiteY0" fmla="*/ 5301 h 2856078"/>
                <a:gd name="connsiteX1" fmla="*/ 503030 w 852653"/>
                <a:gd name="connsiteY1" fmla="*/ 5302 h 2856078"/>
                <a:gd name="connsiteX2" fmla="*/ 260983 w 852653"/>
                <a:gd name="connsiteY2" fmla="*/ 18749 h 2856078"/>
                <a:gd name="connsiteX3" fmla="*/ 5489 w 852653"/>
                <a:gd name="connsiteY3" fmla="*/ 341478 h 2856078"/>
                <a:gd name="connsiteX4" fmla="*/ 99618 w 852653"/>
                <a:gd name="connsiteY4" fmla="*/ 2856078 h 2856078"/>
                <a:gd name="connsiteX0" fmla="*/ 704735 w 704735"/>
                <a:gd name="connsiteY0" fmla="*/ 5301 h 2856078"/>
                <a:gd name="connsiteX1" fmla="*/ 503030 w 704735"/>
                <a:gd name="connsiteY1" fmla="*/ 5302 h 2856078"/>
                <a:gd name="connsiteX2" fmla="*/ 260983 w 704735"/>
                <a:gd name="connsiteY2" fmla="*/ 18749 h 2856078"/>
                <a:gd name="connsiteX3" fmla="*/ 5489 w 704735"/>
                <a:gd name="connsiteY3" fmla="*/ 341478 h 2856078"/>
                <a:gd name="connsiteX4" fmla="*/ 99618 w 704735"/>
                <a:gd name="connsiteY4" fmla="*/ 2856078 h 2856078"/>
                <a:gd name="connsiteX0" fmla="*/ 623175 w 623175"/>
                <a:gd name="connsiteY0" fmla="*/ 10079 h 2860856"/>
                <a:gd name="connsiteX1" fmla="*/ 421470 w 623175"/>
                <a:gd name="connsiteY1" fmla="*/ 10080 h 2860856"/>
                <a:gd name="connsiteX2" fmla="*/ 179423 w 623175"/>
                <a:gd name="connsiteY2" fmla="*/ 23527 h 2860856"/>
                <a:gd name="connsiteX3" fmla="*/ 44952 w 623175"/>
                <a:gd name="connsiteY3" fmla="*/ 332809 h 2860856"/>
                <a:gd name="connsiteX4" fmla="*/ 18058 w 623175"/>
                <a:gd name="connsiteY4" fmla="*/ 2860856 h 2860856"/>
                <a:gd name="connsiteX0" fmla="*/ 605332 w 605332"/>
                <a:gd name="connsiteY0" fmla="*/ 996 h 2851773"/>
                <a:gd name="connsiteX1" fmla="*/ 403627 w 605332"/>
                <a:gd name="connsiteY1" fmla="*/ 997 h 2851773"/>
                <a:gd name="connsiteX2" fmla="*/ 161580 w 605332"/>
                <a:gd name="connsiteY2" fmla="*/ 14444 h 2851773"/>
                <a:gd name="connsiteX3" fmla="*/ 27109 w 605332"/>
                <a:gd name="connsiteY3" fmla="*/ 323726 h 2851773"/>
                <a:gd name="connsiteX4" fmla="*/ 67450 w 605332"/>
                <a:gd name="connsiteY4" fmla="*/ 1453278 h 2851773"/>
                <a:gd name="connsiteX5" fmla="*/ 215 w 605332"/>
                <a:gd name="connsiteY5" fmla="*/ 2851773 h 2851773"/>
                <a:gd name="connsiteX0" fmla="*/ 580827 w 580827"/>
                <a:gd name="connsiteY0" fmla="*/ 996 h 2865220"/>
                <a:gd name="connsiteX1" fmla="*/ 379122 w 580827"/>
                <a:gd name="connsiteY1" fmla="*/ 997 h 2865220"/>
                <a:gd name="connsiteX2" fmla="*/ 137075 w 580827"/>
                <a:gd name="connsiteY2" fmla="*/ 14444 h 2865220"/>
                <a:gd name="connsiteX3" fmla="*/ 2604 w 580827"/>
                <a:gd name="connsiteY3" fmla="*/ 323726 h 2865220"/>
                <a:gd name="connsiteX4" fmla="*/ 42945 w 580827"/>
                <a:gd name="connsiteY4" fmla="*/ 1453278 h 2865220"/>
                <a:gd name="connsiteX5" fmla="*/ 16051 w 580827"/>
                <a:gd name="connsiteY5" fmla="*/ 2865220 h 2865220"/>
                <a:gd name="connsiteX0" fmla="*/ 580827 w 580827"/>
                <a:gd name="connsiteY0" fmla="*/ 996 h 2892114"/>
                <a:gd name="connsiteX1" fmla="*/ 379122 w 580827"/>
                <a:gd name="connsiteY1" fmla="*/ 997 h 2892114"/>
                <a:gd name="connsiteX2" fmla="*/ 137075 w 580827"/>
                <a:gd name="connsiteY2" fmla="*/ 14444 h 2892114"/>
                <a:gd name="connsiteX3" fmla="*/ 2604 w 580827"/>
                <a:gd name="connsiteY3" fmla="*/ 323726 h 2892114"/>
                <a:gd name="connsiteX4" fmla="*/ 42945 w 580827"/>
                <a:gd name="connsiteY4" fmla="*/ 1453278 h 2892114"/>
                <a:gd name="connsiteX5" fmla="*/ 56392 w 580827"/>
                <a:gd name="connsiteY5" fmla="*/ 2892114 h 28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827" h="2892114">
                  <a:moveTo>
                    <a:pt x="580827" y="996"/>
                  </a:moveTo>
                  <a:cubicBezTo>
                    <a:pt x="513592" y="996"/>
                    <a:pt x="453081" y="-1244"/>
                    <a:pt x="379122" y="997"/>
                  </a:cubicBezTo>
                  <a:cubicBezTo>
                    <a:pt x="305163" y="3238"/>
                    <a:pt x="186381" y="5479"/>
                    <a:pt x="137075" y="14444"/>
                  </a:cubicBezTo>
                  <a:cubicBezTo>
                    <a:pt x="87769" y="23409"/>
                    <a:pt x="18292" y="83920"/>
                    <a:pt x="2604" y="323726"/>
                  </a:cubicBezTo>
                  <a:cubicBezTo>
                    <a:pt x="-13084" y="563532"/>
                    <a:pt x="47427" y="1031937"/>
                    <a:pt x="42945" y="1453278"/>
                  </a:cubicBezTo>
                  <a:cubicBezTo>
                    <a:pt x="38463" y="1874619"/>
                    <a:pt x="51910" y="2656790"/>
                    <a:pt x="56392" y="2892114"/>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a:extLst>
                <a:ext uri="{FF2B5EF4-FFF2-40B4-BE49-F238E27FC236}">
                  <a16:creationId xmlns:a16="http://schemas.microsoft.com/office/drawing/2014/main" id="{7896799D-EAD0-492C-9CE6-13935EF826A1}"/>
                </a:ext>
              </a:extLst>
            </p:cNvPr>
            <p:cNvGrpSpPr/>
            <p:nvPr/>
          </p:nvGrpSpPr>
          <p:grpSpPr>
            <a:xfrm>
              <a:off x="9414257" y="4319455"/>
              <a:ext cx="411153" cy="936068"/>
              <a:chOff x="5511114" y="3890319"/>
              <a:chExt cx="358346" cy="788772"/>
            </a:xfrm>
          </p:grpSpPr>
          <p:grpSp>
            <p:nvGrpSpPr>
              <p:cNvPr id="261" name="Group 260">
                <a:extLst>
                  <a:ext uri="{FF2B5EF4-FFF2-40B4-BE49-F238E27FC236}">
                    <a16:creationId xmlns:a16="http://schemas.microsoft.com/office/drawing/2014/main" id="{938B82E7-65E5-452E-BDF2-DB3D15B33521}"/>
                  </a:ext>
                </a:extLst>
              </p:cNvPr>
              <p:cNvGrpSpPr/>
              <p:nvPr/>
            </p:nvGrpSpPr>
            <p:grpSpPr>
              <a:xfrm>
                <a:off x="5511114" y="4559643"/>
                <a:ext cx="358346" cy="119448"/>
                <a:chOff x="5338119" y="1519881"/>
                <a:chExt cx="358346" cy="119448"/>
              </a:xfrm>
            </p:grpSpPr>
            <p:cxnSp>
              <p:nvCxnSpPr>
                <p:cNvPr id="263" name="Straight Connector 262">
                  <a:extLst>
                    <a:ext uri="{FF2B5EF4-FFF2-40B4-BE49-F238E27FC236}">
                      <a16:creationId xmlns:a16="http://schemas.microsoft.com/office/drawing/2014/main" id="{6C16BFD8-FAAB-4386-991F-1F2D3A9CC57B}"/>
                    </a:ext>
                  </a:extLst>
                </p:cNvPr>
                <p:cNvCxnSpPr/>
                <p:nvPr/>
              </p:nvCxnSpPr>
              <p:spPr>
                <a:xfrm>
                  <a:off x="5338119" y="1519881"/>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2F59F30-30F5-48EA-8792-1AA7B92096B6}"/>
                    </a:ext>
                  </a:extLst>
                </p:cNvPr>
                <p:cNvCxnSpPr/>
                <p:nvPr/>
              </p:nvCxnSpPr>
              <p:spPr>
                <a:xfrm>
                  <a:off x="5370988" y="1585784"/>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0DBE18C-7998-4DD2-A62C-F781BB604CB8}"/>
                    </a:ext>
                  </a:extLst>
                </p:cNvPr>
                <p:cNvCxnSpPr>
                  <a:cxnSpLocks/>
                </p:cNvCxnSpPr>
                <p:nvPr/>
              </p:nvCxnSpPr>
              <p:spPr>
                <a:xfrm>
                  <a:off x="5402992" y="163932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2" name="Straight Connector 261">
                <a:extLst>
                  <a:ext uri="{FF2B5EF4-FFF2-40B4-BE49-F238E27FC236}">
                    <a16:creationId xmlns:a16="http://schemas.microsoft.com/office/drawing/2014/main" id="{D33F7D9C-DE88-478C-9C10-F314FAE817A2}"/>
                  </a:ext>
                </a:extLst>
              </p:cNvPr>
              <p:cNvCxnSpPr>
                <a:cxnSpLocks/>
              </p:cNvCxnSpPr>
              <p:nvPr/>
            </p:nvCxnSpPr>
            <p:spPr>
              <a:xfrm flipV="1">
                <a:off x="5694406" y="3890319"/>
                <a:ext cx="0" cy="66932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 name="Oval 5">
            <a:extLst>
              <a:ext uri="{FF2B5EF4-FFF2-40B4-BE49-F238E27FC236}">
                <a16:creationId xmlns:a16="http://schemas.microsoft.com/office/drawing/2014/main" id="{25023A70-307C-4EFB-81B7-AB13908FFF97}"/>
              </a:ext>
            </a:extLst>
          </p:cNvPr>
          <p:cNvSpPr/>
          <p:nvPr/>
        </p:nvSpPr>
        <p:spPr>
          <a:xfrm>
            <a:off x="10192871" y="2420471"/>
            <a:ext cx="147917" cy="121023"/>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46361D6A-78EB-4A3D-8669-7CBF906379C5}"/>
              </a:ext>
            </a:extLst>
          </p:cNvPr>
          <p:cNvSpPr/>
          <p:nvPr/>
        </p:nvSpPr>
        <p:spPr>
          <a:xfrm>
            <a:off x="211015" y="2872566"/>
            <a:ext cx="2180493" cy="1754326"/>
          </a:xfrm>
          <a:prstGeom prst="rect">
            <a:avLst/>
          </a:prstGeom>
          <a:solidFill>
            <a:schemeClr val="bg1"/>
          </a:solidFill>
        </p:spPr>
        <p:txBody>
          <a:bodyPr wrap="square">
            <a:spAutoFit/>
          </a:bodyPr>
          <a:lstStyle/>
          <a:p>
            <a:r>
              <a:rPr lang="en-US" dirty="0">
                <a:effectLst>
                  <a:outerShdw blurRad="38100" dist="38100" dir="2700000" algn="tl">
                    <a:srgbClr val="000000">
                      <a:alpha val="43137"/>
                    </a:srgbClr>
                  </a:outerShdw>
                </a:effectLst>
              </a:rPr>
              <a:t> “point of demarcation between where the serving utility ends and the premises wiring begins”</a:t>
            </a:r>
          </a:p>
        </p:txBody>
      </p:sp>
      <p:sp>
        <p:nvSpPr>
          <p:cNvPr id="2" name="Rectangle 1">
            <a:extLst>
              <a:ext uri="{FF2B5EF4-FFF2-40B4-BE49-F238E27FC236}">
                <a16:creationId xmlns:a16="http://schemas.microsoft.com/office/drawing/2014/main" id="{88F27A20-C0DF-47DA-9658-512C8358C72D}"/>
              </a:ext>
            </a:extLst>
          </p:cNvPr>
          <p:cNvSpPr/>
          <p:nvPr/>
        </p:nvSpPr>
        <p:spPr>
          <a:xfrm>
            <a:off x="1473604" y="6175104"/>
            <a:ext cx="3754939" cy="369332"/>
          </a:xfrm>
          <a:prstGeom prst="rect">
            <a:avLst/>
          </a:prstGeom>
        </p:spPr>
        <p:txBody>
          <a:bodyPr wrap="none">
            <a:spAutoFit/>
          </a:bodyPr>
          <a:lstStyle/>
          <a:p>
            <a:r>
              <a:rPr lang="en-US" b="1" i="1" dirty="0">
                <a:solidFill>
                  <a:srgbClr val="C00000"/>
                </a:solidFill>
              </a:rPr>
              <a:t>(Only if customer owned conductors.)</a:t>
            </a:r>
          </a:p>
        </p:txBody>
      </p:sp>
    </p:spTree>
    <p:custDataLst>
      <p:tags r:id="rId1"/>
    </p:custDataLst>
    <p:extLst>
      <p:ext uri="{BB962C8B-B14F-4D97-AF65-F5344CB8AC3E}">
        <p14:creationId xmlns:p14="http://schemas.microsoft.com/office/powerpoint/2010/main" val="5423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500"/>
                            </p:stCondLst>
                            <p:childTnLst>
                              <p:par>
                                <p:cTn id="11" presetID="53" presetClass="entr" presetSubtype="16" fill="hold" grpId="0" nodeType="afterEffect">
                                  <p:stCondLst>
                                    <p:cond delay="1000"/>
                                  </p:stCondLst>
                                  <p:childTnLst>
                                    <p:set>
                                      <p:cBhvr>
                                        <p:cTn id="12" dur="1" fill="hold">
                                          <p:stCondLst>
                                            <p:cond delay="0"/>
                                          </p:stCondLst>
                                        </p:cTn>
                                        <p:tgtEl>
                                          <p:spTgt spid="255"/>
                                        </p:tgtEl>
                                        <p:attrNameLst>
                                          <p:attrName>style.visibility</p:attrName>
                                        </p:attrNameLst>
                                      </p:cBhvr>
                                      <p:to>
                                        <p:strVal val="visible"/>
                                      </p:to>
                                    </p:set>
                                    <p:anim calcmode="lin" valueType="num">
                                      <p:cBhvr>
                                        <p:cTn id="13" dur="500" fill="hold"/>
                                        <p:tgtEl>
                                          <p:spTgt spid="255"/>
                                        </p:tgtEl>
                                        <p:attrNameLst>
                                          <p:attrName>ppt_w</p:attrName>
                                        </p:attrNameLst>
                                      </p:cBhvr>
                                      <p:tavLst>
                                        <p:tav tm="0">
                                          <p:val>
                                            <p:fltVal val="0"/>
                                          </p:val>
                                        </p:tav>
                                        <p:tav tm="100000">
                                          <p:val>
                                            <p:strVal val="#ppt_w"/>
                                          </p:val>
                                        </p:tav>
                                      </p:tavLst>
                                    </p:anim>
                                    <p:anim calcmode="lin" valueType="num">
                                      <p:cBhvr>
                                        <p:cTn id="14" dur="500" fill="hold"/>
                                        <p:tgtEl>
                                          <p:spTgt spid="255"/>
                                        </p:tgtEl>
                                        <p:attrNameLst>
                                          <p:attrName>ppt_h</p:attrName>
                                        </p:attrNameLst>
                                      </p:cBhvr>
                                      <p:tavLst>
                                        <p:tav tm="0">
                                          <p:val>
                                            <p:fltVal val="0"/>
                                          </p:val>
                                        </p:tav>
                                        <p:tav tm="100000">
                                          <p:val>
                                            <p:strVal val="#ppt_h"/>
                                          </p:val>
                                        </p:tav>
                                      </p:tavLst>
                                    </p:anim>
                                    <p:animEffect transition="in" filter="fade">
                                      <p:cBhvr>
                                        <p:cTn id="15" dur="500"/>
                                        <p:tgtEl>
                                          <p:spTgt spid="255"/>
                                        </p:tgtEl>
                                      </p:cBhvr>
                                    </p:animEffect>
                                  </p:childTnLst>
                                </p:cTn>
                              </p:par>
                            </p:childTnLst>
                          </p:cTn>
                        </p:par>
                        <p:par>
                          <p:cTn id="16" fill="hold">
                            <p:stCondLst>
                              <p:cond delay="4000"/>
                            </p:stCondLst>
                            <p:childTnLst>
                              <p:par>
                                <p:cTn id="17" presetID="53" presetClass="entr" presetSubtype="16" fill="hold" nodeType="afterEffect">
                                  <p:stCondLst>
                                    <p:cond delay="1000"/>
                                  </p:stCondLst>
                                  <p:childTnLst>
                                    <p:set>
                                      <p:cBhvr>
                                        <p:cTn id="18" dur="1" fill="hold">
                                          <p:stCondLst>
                                            <p:cond delay="0"/>
                                          </p:stCondLst>
                                        </p:cTn>
                                        <p:tgtEl>
                                          <p:spTgt spid="256"/>
                                        </p:tgtEl>
                                        <p:attrNameLst>
                                          <p:attrName>style.visibility</p:attrName>
                                        </p:attrNameLst>
                                      </p:cBhvr>
                                      <p:to>
                                        <p:strVal val="visible"/>
                                      </p:to>
                                    </p:set>
                                    <p:anim calcmode="lin" valueType="num">
                                      <p:cBhvr>
                                        <p:cTn id="19" dur="500" fill="hold"/>
                                        <p:tgtEl>
                                          <p:spTgt spid="256"/>
                                        </p:tgtEl>
                                        <p:attrNameLst>
                                          <p:attrName>ppt_w</p:attrName>
                                        </p:attrNameLst>
                                      </p:cBhvr>
                                      <p:tavLst>
                                        <p:tav tm="0">
                                          <p:val>
                                            <p:fltVal val="0"/>
                                          </p:val>
                                        </p:tav>
                                        <p:tav tm="100000">
                                          <p:val>
                                            <p:strVal val="#ppt_w"/>
                                          </p:val>
                                        </p:tav>
                                      </p:tavLst>
                                    </p:anim>
                                    <p:anim calcmode="lin" valueType="num">
                                      <p:cBhvr>
                                        <p:cTn id="20" dur="500" fill="hold"/>
                                        <p:tgtEl>
                                          <p:spTgt spid="256"/>
                                        </p:tgtEl>
                                        <p:attrNameLst>
                                          <p:attrName>ppt_h</p:attrName>
                                        </p:attrNameLst>
                                      </p:cBhvr>
                                      <p:tavLst>
                                        <p:tav tm="0">
                                          <p:val>
                                            <p:fltVal val="0"/>
                                          </p:val>
                                        </p:tav>
                                        <p:tav tm="100000">
                                          <p:val>
                                            <p:strVal val="#ppt_h"/>
                                          </p:val>
                                        </p:tav>
                                      </p:tavLst>
                                    </p:anim>
                                    <p:animEffect transition="in" filter="fade">
                                      <p:cBhvr>
                                        <p:cTn id="21" dur="500"/>
                                        <p:tgtEl>
                                          <p:spTgt spid="256"/>
                                        </p:tgtEl>
                                      </p:cBhvr>
                                    </p:animEffect>
                                  </p:childTnLst>
                                </p:cTn>
                              </p:par>
                            </p:childTnLst>
                          </p:cTn>
                        </p:par>
                        <p:par>
                          <p:cTn id="22" fill="hold">
                            <p:stCondLst>
                              <p:cond delay="5500"/>
                            </p:stCondLst>
                            <p:childTnLst>
                              <p:par>
                                <p:cTn id="23" presetID="53" presetClass="entr" presetSubtype="16" fill="hold" grpId="0" nodeType="afterEffect">
                                  <p:stCondLst>
                                    <p:cond delay="0"/>
                                  </p:stCondLst>
                                  <p:childTnLst>
                                    <p:set>
                                      <p:cBhvr>
                                        <p:cTn id="24" dur="1" fill="hold">
                                          <p:stCondLst>
                                            <p:cond delay="0"/>
                                          </p:stCondLst>
                                        </p:cTn>
                                        <p:tgtEl>
                                          <p:spTgt spid="269"/>
                                        </p:tgtEl>
                                        <p:attrNameLst>
                                          <p:attrName>style.visibility</p:attrName>
                                        </p:attrNameLst>
                                      </p:cBhvr>
                                      <p:to>
                                        <p:strVal val="visible"/>
                                      </p:to>
                                    </p:set>
                                    <p:anim calcmode="lin" valueType="num">
                                      <p:cBhvr>
                                        <p:cTn id="25" dur="500" fill="hold"/>
                                        <p:tgtEl>
                                          <p:spTgt spid="269"/>
                                        </p:tgtEl>
                                        <p:attrNameLst>
                                          <p:attrName>ppt_w</p:attrName>
                                        </p:attrNameLst>
                                      </p:cBhvr>
                                      <p:tavLst>
                                        <p:tav tm="0">
                                          <p:val>
                                            <p:fltVal val="0"/>
                                          </p:val>
                                        </p:tav>
                                        <p:tav tm="100000">
                                          <p:val>
                                            <p:strVal val="#ppt_w"/>
                                          </p:val>
                                        </p:tav>
                                      </p:tavLst>
                                    </p:anim>
                                    <p:anim calcmode="lin" valueType="num">
                                      <p:cBhvr>
                                        <p:cTn id="26" dur="500" fill="hold"/>
                                        <p:tgtEl>
                                          <p:spTgt spid="269"/>
                                        </p:tgtEl>
                                        <p:attrNameLst>
                                          <p:attrName>ppt_h</p:attrName>
                                        </p:attrNameLst>
                                      </p:cBhvr>
                                      <p:tavLst>
                                        <p:tav tm="0">
                                          <p:val>
                                            <p:fltVal val="0"/>
                                          </p:val>
                                        </p:tav>
                                        <p:tav tm="100000">
                                          <p:val>
                                            <p:strVal val="#ppt_h"/>
                                          </p:val>
                                        </p:tav>
                                      </p:tavLst>
                                    </p:anim>
                                    <p:animEffect transition="in" filter="fade">
                                      <p:cBhvr>
                                        <p:cTn id="27" dur="500"/>
                                        <p:tgtEl>
                                          <p:spTgt spid="269"/>
                                        </p:tgtEl>
                                      </p:cBhvr>
                                    </p:animEffect>
                                  </p:childTnLst>
                                </p:cTn>
                              </p:par>
                            </p:childTnLst>
                          </p:cTn>
                        </p:par>
                        <p:par>
                          <p:cTn id="28" fill="hold">
                            <p:stCondLst>
                              <p:cond delay="6000"/>
                            </p:stCondLst>
                            <p:childTnLst>
                              <p:par>
                                <p:cTn id="29" presetID="53" presetClass="entr" presetSubtype="16" fill="hold" grpId="0" nodeType="after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5" grpId="0"/>
      <p:bldP spid="269"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70227" y="1385398"/>
            <a:ext cx="2029694" cy="923330"/>
          </a:xfrm>
          <a:prstGeom prst="rect">
            <a:avLst/>
          </a:prstGeom>
          <a:noFill/>
        </p:spPr>
        <p:txBody>
          <a:bodyPr wrap="square" rtlCol="0">
            <a:spAutoFit/>
          </a:bodyPr>
          <a:lstStyle/>
          <a:p>
            <a:r>
              <a:rPr lang="en-US" b="1" dirty="0"/>
              <a:t>Answer 4: </a:t>
            </a:r>
          </a:p>
          <a:p>
            <a:endParaRPr lang="en-US" b="1" dirty="0"/>
          </a:p>
          <a:p>
            <a:r>
              <a:rPr lang="en-US" b="1" dirty="0"/>
              <a:t>Illustration 5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120" name="Rectangle 119">
            <a:extLst>
              <a:ext uri="{FF2B5EF4-FFF2-40B4-BE49-F238E27FC236}">
                <a16:creationId xmlns:a16="http://schemas.microsoft.com/office/drawing/2014/main" id="{6D8691C4-45B1-4B7E-8566-1413E8EBCDA2}"/>
              </a:ext>
            </a:extLst>
          </p:cNvPr>
          <p:cNvSpPr/>
          <p:nvPr/>
        </p:nvSpPr>
        <p:spPr>
          <a:xfrm>
            <a:off x="3667291" y="8306993"/>
            <a:ext cx="449276" cy="9317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120">
            <a:extLst>
              <a:ext uri="{FF2B5EF4-FFF2-40B4-BE49-F238E27FC236}">
                <a16:creationId xmlns:a16="http://schemas.microsoft.com/office/drawing/2014/main" id="{D0FE250D-27B4-4D16-9738-3AE823C8C868}"/>
              </a:ext>
            </a:extLst>
          </p:cNvPr>
          <p:cNvGrpSpPr/>
          <p:nvPr/>
        </p:nvGrpSpPr>
        <p:grpSpPr>
          <a:xfrm>
            <a:off x="3956223" y="8207980"/>
            <a:ext cx="96289" cy="300752"/>
            <a:chOff x="5894780" y="693376"/>
            <a:chExt cx="96289" cy="300752"/>
          </a:xfrm>
        </p:grpSpPr>
        <p:grpSp>
          <p:nvGrpSpPr>
            <p:cNvPr id="131" name="Group 130">
              <a:extLst>
                <a:ext uri="{FF2B5EF4-FFF2-40B4-BE49-F238E27FC236}">
                  <a16:creationId xmlns:a16="http://schemas.microsoft.com/office/drawing/2014/main" id="{08CA58C0-860F-4E2A-B80D-841143C582CB}"/>
                </a:ext>
              </a:extLst>
            </p:cNvPr>
            <p:cNvGrpSpPr/>
            <p:nvPr/>
          </p:nvGrpSpPr>
          <p:grpSpPr>
            <a:xfrm>
              <a:off x="5894780" y="693376"/>
              <a:ext cx="96289" cy="300752"/>
              <a:chOff x="5894780" y="693376"/>
              <a:chExt cx="96289" cy="300752"/>
            </a:xfrm>
          </p:grpSpPr>
          <p:sp>
            <p:nvSpPr>
              <p:cNvPr id="134" name="Rectangle 133">
                <a:extLst>
                  <a:ext uri="{FF2B5EF4-FFF2-40B4-BE49-F238E27FC236}">
                    <a16:creationId xmlns:a16="http://schemas.microsoft.com/office/drawing/2014/main" id="{F6A94B28-8EEE-41C6-8CE5-AC74AE07125E}"/>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22F9D823-78F0-4AB9-871E-8D19B5773340}"/>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6025E0D7-7A58-442C-99F0-0767656EA38E}"/>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192EA8D-877D-4D19-969B-4C49BC664C57}"/>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930E1C08-2275-4177-972B-7AD861C5463F}"/>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Oval 131">
              <a:extLst>
                <a:ext uri="{FF2B5EF4-FFF2-40B4-BE49-F238E27FC236}">
                  <a16:creationId xmlns:a16="http://schemas.microsoft.com/office/drawing/2014/main" id="{9C219EFA-A813-495B-B52F-C5D43F86CE34}"/>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B1AB701-0E61-4742-AA9B-CE726CCC07EE}"/>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4FEB72DA-3EB9-40E5-9A35-19E888C6BF4A}"/>
              </a:ext>
            </a:extLst>
          </p:cNvPr>
          <p:cNvGrpSpPr/>
          <p:nvPr/>
        </p:nvGrpSpPr>
        <p:grpSpPr>
          <a:xfrm>
            <a:off x="3729178" y="8204869"/>
            <a:ext cx="96289" cy="300752"/>
            <a:chOff x="5894780" y="693376"/>
            <a:chExt cx="96289" cy="300752"/>
          </a:xfrm>
        </p:grpSpPr>
        <p:grpSp>
          <p:nvGrpSpPr>
            <p:cNvPr id="123" name="Group 122">
              <a:extLst>
                <a:ext uri="{FF2B5EF4-FFF2-40B4-BE49-F238E27FC236}">
                  <a16:creationId xmlns:a16="http://schemas.microsoft.com/office/drawing/2014/main" id="{77218970-1B99-4144-80DB-61E32D437DFC}"/>
                </a:ext>
              </a:extLst>
            </p:cNvPr>
            <p:cNvGrpSpPr/>
            <p:nvPr/>
          </p:nvGrpSpPr>
          <p:grpSpPr>
            <a:xfrm>
              <a:off x="5894780" y="693376"/>
              <a:ext cx="96289" cy="300752"/>
              <a:chOff x="5894780" y="693376"/>
              <a:chExt cx="96289" cy="300752"/>
            </a:xfrm>
          </p:grpSpPr>
          <p:sp>
            <p:nvSpPr>
              <p:cNvPr id="126" name="Rectangle 125">
                <a:extLst>
                  <a:ext uri="{FF2B5EF4-FFF2-40B4-BE49-F238E27FC236}">
                    <a16:creationId xmlns:a16="http://schemas.microsoft.com/office/drawing/2014/main" id="{D3B7D8B0-1F27-476B-9461-5371F3CFFBB9}"/>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DCEE48D6-6B8D-4E46-83F8-FC221921C1ED}"/>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291E1298-30AD-4E0E-A3C4-F9047B5F86D7}"/>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76D4D006-3EBA-49AE-BFDF-7BBF8EFBBC19}"/>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4C1995EF-1C68-4C28-876E-A1EE38832A21}"/>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Oval 123">
              <a:extLst>
                <a:ext uri="{FF2B5EF4-FFF2-40B4-BE49-F238E27FC236}">
                  <a16:creationId xmlns:a16="http://schemas.microsoft.com/office/drawing/2014/main" id="{7B48A5AC-CF65-4DED-98AB-583F5589D9FF}"/>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2D5F420-91A4-45F8-B295-63E8631FF4C6}"/>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ectangle 184">
            <a:extLst>
              <a:ext uri="{FF2B5EF4-FFF2-40B4-BE49-F238E27FC236}">
                <a16:creationId xmlns:a16="http://schemas.microsoft.com/office/drawing/2014/main" id="{965688FF-F746-4AD3-AD21-91262C3C5FB8}"/>
              </a:ext>
            </a:extLst>
          </p:cNvPr>
          <p:cNvSpPr/>
          <p:nvPr/>
        </p:nvSpPr>
        <p:spPr>
          <a:xfrm>
            <a:off x="5880364" y="624113"/>
            <a:ext cx="6122949" cy="503592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6" name="Group 185">
            <a:extLst>
              <a:ext uri="{FF2B5EF4-FFF2-40B4-BE49-F238E27FC236}">
                <a16:creationId xmlns:a16="http://schemas.microsoft.com/office/drawing/2014/main" id="{46AEB1E6-833F-451D-9D62-C3484B7416A9}"/>
              </a:ext>
            </a:extLst>
          </p:cNvPr>
          <p:cNvGrpSpPr/>
          <p:nvPr/>
        </p:nvGrpSpPr>
        <p:grpSpPr>
          <a:xfrm>
            <a:off x="3767146" y="232228"/>
            <a:ext cx="860189" cy="5979190"/>
            <a:chOff x="270933" y="2963333"/>
            <a:chExt cx="541867" cy="3268134"/>
          </a:xfrm>
        </p:grpSpPr>
        <p:sp>
          <p:nvSpPr>
            <p:cNvPr id="207" name="Rectangle 206">
              <a:extLst>
                <a:ext uri="{FF2B5EF4-FFF2-40B4-BE49-F238E27FC236}">
                  <a16:creationId xmlns:a16="http://schemas.microsoft.com/office/drawing/2014/main" id="{65B8AF58-A617-4913-B732-BDEAE119C4E2}"/>
                </a:ext>
              </a:extLst>
            </p:cNvPr>
            <p:cNvSpPr/>
            <p:nvPr/>
          </p:nvSpPr>
          <p:spPr>
            <a:xfrm>
              <a:off x="270933" y="2963333"/>
              <a:ext cx="230407" cy="326813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DE0C9CFD-1D7A-4F98-AEB9-475A923F66D2}"/>
                </a:ext>
              </a:extLst>
            </p:cNvPr>
            <p:cNvSpPr/>
            <p:nvPr/>
          </p:nvSpPr>
          <p:spPr>
            <a:xfrm>
              <a:off x="524933" y="3081867"/>
              <a:ext cx="287867" cy="592667"/>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9" name="Rectangle 188">
            <a:extLst>
              <a:ext uri="{FF2B5EF4-FFF2-40B4-BE49-F238E27FC236}">
                <a16:creationId xmlns:a16="http://schemas.microsoft.com/office/drawing/2014/main" id="{C0FAE860-9D0C-4223-AA4E-195053688D2C}"/>
              </a:ext>
            </a:extLst>
          </p:cNvPr>
          <p:cNvSpPr/>
          <p:nvPr/>
        </p:nvSpPr>
        <p:spPr>
          <a:xfrm>
            <a:off x="5730086" y="399770"/>
            <a:ext cx="6360313" cy="253373"/>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1" name="Group 190">
            <a:extLst>
              <a:ext uri="{FF2B5EF4-FFF2-40B4-BE49-F238E27FC236}">
                <a16:creationId xmlns:a16="http://schemas.microsoft.com/office/drawing/2014/main" id="{320E03EA-4A05-4A22-A607-406792C45FB2}"/>
              </a:ext>
            </a:extLst>
          </p:cNvPr>
          <p:cNvGrpSpPr>
            <a:grpSpLocks noChangeAspect="1"/>
          </p:cNvGrpSpPr>
          <p:nvPr/>
        </p:nvGrpSpPr>
        <p:grpSpPr>
          <a:xfrm flipH="1">
            <a:off x="6740552" y="1081653"/>
            <a:ext cx="678922" cy="2321947"/>
            <a:chOff x="1752600" y="1295400"/>
            <a:chExt cx="2324100" cy="6383506"/>
          </a:xfrm>
        </p:grpSpPr>
        <p:sp>
          <p:nvSpPr>
            <p:cNvPr id="205" name="Can 15">
              <a:extLst>
                <a:ext uri="{FF2B5EF4-FFF2-40B4-BE49-F238E27FC236}">
                  <a16:creationId xmlns:a16="http://schemas.microsoft.com/office/drawing/2014/main" id="{D4C28D79-C09C-4470-BE82-B0CF808484E5}"/>
                </a:ext>
              </a:extLst>
            </p:cNvPr>
            <p:cNvSpPr/>
            <p:nvPr/>
          </p:nvSpPr>
          <p:spPr>
            <a:xfrm>
              <a:off x="2196503" y="3276600"/>
              <a:ext cx="583906" cy="4402306"/>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6" name="Picture 205">
              <a:extLst>
                <a:ext uri="{FF2B5EF4-FFF2-40B4-BE49-F238E27FC236}">
                  <a16:creationId xmlns:a16="http://schemas.microsoft.com/office/drawing/2014/main" id="{16D5BC04-0818-4B95-A432-14B799C2097F}"/>
                </a:ext>
              </a:extLst>
            </p:cNvPr>
            <p:cNvPicPr>
              <a:picLocks noChangeAspect="1"/>
            </p:cNvPicPr>
            <p:nvPr/>
          </p:nvPicPr>
          <p:blipFill>
            <a:blip r:embed="rId3"/>
            <a:stretch>
              <a:fillRect/>
            </a:stretch>
          </p:blipFill>
          <p:spPr>
            <a:xfrm>
              <a:off x="1752600" y="1295400"/>
              <a:ext cx="2324100" cy="2324100"/>
            </a:xfrm>
            <a:prstGeom prst="rect">
              <a:avLst/>
            </a:prstGeom>
          </p:spPr>
        </p:pic>
      </p:grpSp>
      <p:sp>
        <p:nvSpPr>
          <p:cNvPr id="196" name="Oval 195">
            <a:extLst>
              <a:ext uri="{FF2B5EF4-FFF2-40B4-BE49-F238E27FC236}">
                <a16:creationId xmlns:a16="http://schemas.microsoft.com/office/drawing/2014/main" id="{9B334560-A5FC-44A4-9DF3-33490C926E4B}"/>
              </a:ext>
            </a:extLst>
          </p:cNvPr>
          <p:cNvSpPr/>
          <p:nvPr/>
        </p:nvSpPr>
        <p:spPr>
          <a:xfrm>
            <a:off x="4289317" y="1388693"/>
            <a:ext cx="94874" cy="91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a:extLst>
              <a:ext uri="{FF2B5EF4-FFF2-40B4-BE49-F238E27FC236}">
                <a16:creationId xmlns:a16="http://schemas.microsoft.com/office/drawing/2014/main" id="{7DD8CB6C-FECE-4E86-B93C-9A074A13DFF3}"/>
              </a:ext>
            </a:extLst>
          </p:cNvPr>
          <p:cNvSpPr/>
          <p:nvPr/>
        </p:nvSpPr>
        <p:spPr>
          <a:xfrm>
            <a:off x="4323073" y="1231175"/>
            <a:ext cx="94874" cy="91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487A3746-4C05-419C-9101-027F932341B2}"/>
              </a:ext>
            </a:extLst>
          </p:cNvPr>
          <p:cNvSpPr/>
          <p:nvPr/>
        </p:nvSpPr>
        <p:spPr>
          <a:xfrm>
            <a:off x="4076271" y="905887"/>
            <a:ext cx="98373" cy="209983"/>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218C52C8-D9DB-44DE-9A86-CEF963265FA3}"/>
              </a:ext>
            </a:extLst>
          </p:cNvPr>
          <p:cNvSpPr/>
          <p:nvPr/>
        </p:nvSpPr>
        <p:spPr>
          <a:xfrm>
            <a:off x="4102008" y="468378"/>
            <a:ext cx="98373" cy="209983"/>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5796B04-AA1C-4A8A-A15D-329786504D03}"/>
              </a:ext>
            </a:extLst>
          </p:cNvPr>
          <p:cNvGrpSpPr/>
          <p:nvPr/>
        </p:nvGrpSpPr>
        <p:grpSpPr>
          <a:xfrm>
            <a:off x="6667500" y="3350218"/>
            <a:ext cx="1168400" cy="1508070"/>
            <a:chOff x="5243074" y="3993828"/>
            <a:chExt cx="1181110" cy="1313033"/>
          </a:xfrm>
        </p:grpSpPr>
        <p:pic>
          <p:nvPicPr>
            <p:cNvPr id="188" name="Picture 187" descr="A screenshot of a cell phone&#10;&#10;Description generated with high confidence">
              <a:extLst>
                <a:ext uri="{FF2B5EF4-FFF2-40B4-BE49-F238E27FC236}">
                  <a16:creationId xmlns:a16="http://schemas.microsoft.com/office/drawing/2014/main" id="{03B5B428-A115-4908-BD69-CEB6D2D21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074" y="4114397"/>
              <a:ext cx="1181110" cy="1192464"/>
            </a:xfrm>
            <a:prstGeom prst="rect">
              <a:avLst/>
            </a:prstGeom>
          </p:spPr>
        </p:pic>
        <p:pic>
          <p:nvPicPr>
            <p:cNvPr id="34" name="Picture 33">
              <a:extLst>
                <a:ext uri="{FF2B5EF4-FFF2-40B4-BE49-F238E27FC236}">
                  <a16:creationId xmlns:a16="http://schemas.microsoft.com/office/drawing/2014/main" id="{182DB812-5AF0-48CA-A847-8CD5F9A4F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312" y="3993828"/>
              <a:ext cx="529968" cy="218353"/>
            </a:xfrm>
            <a:prstGeom prst="rect">
              <a:avLst/>
            </a:prstGeom>
          </p:spPr>
        </p:pic>
      </p:grpSp>
      <p:sp>
        <p:nvSpPr>
          <p:cNvPr id="17" name="Freeform: Shape 16">
            <a:extLst>
              <a:ext uri="{FF2B5EF4-FFF2-40B4-BE49-F238E27FC236}">
                <a16:creationId xmlns:a16="http://schemas.microsoft.com/office/drawing/2014/main" id="{D92C0F53-D3BD-4AD8-854F-97C6FF5DAA05}"/>
              </a:ext>
            </a:extLst>
          </p:cNvPr>
          <p:cNvSpPr/>
          <p:nvPr/>
        </p:nvSpPr>
        <p:spPr>
          <a:xfrm flipH="1">
            <a:off x="7006358" y="1387930"/>
            <a:ext cx="1248642" cy="868036"/>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728414"/>
              <a:gd name="connsiteX1" fmla="*/ 115677 w 429657"/>
              <a:gd name="connsiteY1" fmla="*/ 722904 h 728414"/>
              <a:gd name="connsiteX2" fmla="*/ 0 w 429657"/>
              <a:gd name="connsiteY2" fmla="*/ 231354 h 728414"/>
              <a:gd name="connsiteX0" fmla="*/ 358047 w 358047"/>
              <a:gd name="connsiteY0" fmla="*/ 0 h 724871"/>
              <a:gd name="connsiteX1" fmla="*/ 44067 w 358047"/>
              <a:gd name="connsiteY1" fmla="*/ 722904 h 724871"/>
              <a:gd name="connsiteX2" fmla="*/ 0 w 358047"/>
              <a:gd name="connsiteY2" fmla="*/ 154207 h 724871"/>
              <a:gd name="connsiteX0" fmla="*/ 358047 w 358047"/>
              <a:gd name="connsiteY0" fmla="*/ 0 h 759819"/>
              <a:gd name="connsiteX1" fmla="*/ 296667 w 358047"/>
              <a:gd name="connsiteY1" fmla="*/ 626821 h 759819"/>
              <a:gd name="connsiteX2" fmla="*/ 44067 w 358047"/>
              <a:gd name="connsiteY2" fmla="*/ 722904 h 759819"/>
              <a:gd name="connsiteX3" fmla="*/ 0 w 358047"/>
              <a:gd name="connsiteY3" fmla="*/ 154207 h 759819"/>
            </a:gdLst>
            <a:ahLst/>
            <a:cxnLst>
              <a:cxn ang="0">
                <a:pos x="connsiteX0" y="connsiteY0"/>
              </a:cxn>
              <a:cxn ang="0">
                <a:pos x="connsiteX1" y="connsiteY1"/>
              </a:cxn>
              <a:cxn ang="0">
                <a:pos x="connsiteX2" y="connsiteY2"/>
              </a:cxn>
              <a:cxn ang="0">
                <a:pos x="connsiteX3" y="connsiteY3"/>
              </a:cxn>
            </a:cxnLst>
            <a:rect l="l" t="t" r="r" b="b"/>
            <a:pathLst>
              <a:path w="358047" h="759819">
                <a:moveTo>
                  <a:pt x="358047" y="0"/>
                </a:moveTo>
                <a:cubicBezTo>
                  <a:pt x="335882" y="81969"/>
                  <a:pt x="348997" y="506337"/>
                  <a:pt x="296667" y="626821"/>
                </a:cubicBezTo>
                <a:cubicBezTo>
                  <a:pt x="244337" y="747305"/>
                  <a:pt x="93511" y="801673"/>
                  <a:pt x="44067" y="722904"/>
                </a:cubicBezTo>
                <a:cubicBezTo>
                  <a:pt x="-5377" y="644135"/>
                  <a:pt x="57838" y="520517"/>
                  <a:pt x="0" y="154207"/>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F273D54-CB3B-4CB9-8DB6-5CEAE5650A6E}"/>
              </a:ext>
            </a:extLst>
          </p:cNvPr>
          <p:cNvSpPr/>
          <p:nvPr/>
        </p:nvSpPr>
        <p:spPr>
          <a:xfrm flipH="1">
            <a:off x="6907206" y="1431996"/>
            <a:ext cx="776294" cy="844263"/>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981760"/>
              <a:gd name="connsiteX1" fmla="*/ 187286 w 429657"/>
              <a:gd name="connsiteY1" fmla="*/ 925416 h 981760"/>
              <a:gd name="connsiteX2" fmla="*/ 31134 w 429657"/>
              <a:gd name="connsiteY2" fmla="*/ 809557 h 981760"/>
              <a:gd name="connsiteX3" fmla="*/ 0 w 429657"/>
              <a:gd name="connsiteY3" fmla="*/ 231354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466387 h 98176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047008"/>
              <a:gd name="connsiteX1" fmla="*/ 423430 w 491926"/>
              <a:gd name="connsiteY1" fmla="*/ 848729 h 1047008"/>
              <a:gd name="connsiteX2" fmla="*/ 243328 w 491926"/>
              <a:gd name="connsiteY2" fmla="*/ 1042933 h 1047008"/>
              <a:gd name="connsiteX3" fmla="*/ 87176 w 491926"/>
              <a:gd name="connsiteY3" fmla="*/ 927074 h 1047008"/>
              <a:gd name="connsiteX4" fmla="*/ 0 w 491926"/>
              <a:gd name="connsiteY4" fmla="*/ 583904 h 1047008"/>
              <a:gd name="connsiteX0" fmla="*/ 491926 w 491926"/>
              <a:gd name="connsiteY0" fmla="*/ 0 h 1000636"/>
              <a:gd name="connsiteX1" fmla="*/ 423430 w 491926"/>
              <a:gd name="connsiteY1" fmla="*/ 848729 h 1000636"/>
              <a:gd name="connsiteX2" fmla="*/ 243328 w 491926"/>
              <a:gd name="connsiteY2" fmla="*/ 977645 h 1000636"/>
              <a:gd name="connsiteX3" fmla="*/ 87176 w 491926"/>
              <a:gd name="connsiteY3" fmla="*/ 927074 h 1000636"/>
              <a:gd name="connsiteX4" fmla="*/ 0 w 491926"/>
              <a:gd name="connsiteY4" fmla="*/ 583904 h 1000636"/>
              <a:gd name="connsiteX0" fmla="*/ 504380 w 504380"/>
              <a:gd name="connsiteY0" fmla="*/ 0 h 1000636"/>
              <a:gd name="connsiteX1" fmla="*/ 435884 w 504380"/>
              <a:gd name="connsiteY1" fmla="*/ 848729 h 1000636"/>
              <a:gd name="connsiteX2" fmla="*/ 255782 w 504380"/>
              <a:gd name="connsiteY2" fmla="*/ 977645 h 1000636"/>
              <a:gd name="connsiteX3" fmla="*/ 99630 w 504380"/>
              <a:gd name="connsiteY3" fmla="*/ 927074 h 1000636"/>
              <a:gd name="connsiteX4" fmla="*/ 0 w 504380"/>
              <a:gd name="connsiteY4" fmla="*/ 218297 h 1000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80" h="1000636">
                <a:moveTo>
                  <a:pt x="504380" y="0"/>
                </a:moveTo>
                <a:cubicBezTo>
                  <a:pt x="480510" y="134926"/>
                  <a:pt x="477317" y="674907"/>
                  <a:pt x="435884" y="848729"/>
                </a:cubicBezTo>
                <a:cubicBezTo>
                  <a:pt x="394451" y="1022551"/>
                  <a:pt x="311824" y="964588"/>
                  <a:pt x="255782" y="977645"/>
                </a:cubicBezTo>
                <a:cubicBezTo>
                  <a:pt x="199740" y="990703"/>
                  <a:pt x="130844" y="1042751"/>
                  <a:pt x="99630" y="927074"/>
                </a:cubicBezTo>
                <a:cubicBezTo>
                  <a:pt x="68416" y="811397"/>
                  <a:pt x="47739" y="547520"/>
                  <a:pt x="0" y="21829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09917DD-E6DF-43E9-AFBC-34C30B1D5262}"/>
              </a:ext>
            </a:extLst>
          </p:cNvPr>
          <p:cNvSpPr/>
          <p:nvPr/>
        </p:nvSpPr>
        <p:spPr>
          <a:xfrm>
            <a:off x="4322942" y="609468"/>
            <a:ext cx="143219" cy="1432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a:extLst>
              <a:ext uri="{FF2B5EF4-FFF2-40B4-BE49-F238E27FC236}">
                <a16:creationId xmlns:a16="http://schemas.microsoft.com/office/drawing/2014/main" id="{2D329353-26CE-46D1-B3EB-B2BEE1F79536}"/>
              </a:ext>
            </a:extLst>
          </p:cNvPr>
          <p:cNvSpPr txBox="1"/>
          <p:nvPr/>
        </p:nvSpPr>
        <p:spPr>
          <a:xfrm>
            <a:off x="5911943" y="1874552"/>
            <a:ext cx="937260" cy="707886"/>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rPr>
              <a:t>Service Point</a:t>
            </a:r>
          </a:p>
        </p:txBody>
      </p:sp>
      <p:cxnSp>
        <p:nvCxnSpPr>
          <p:cNvPr id="248" name="Straight Arrow Connector 247">
            <a:extLst>
              <a:ext uri="{FF2B5EF4-FFF2-40B4-BE49-F238E27FC236}">
                <a16:creationId xmlns:a16="http://schemas.microsoft.com/office/drawing/2014/main" id="{9F13663C-FDC1-40FC-82F0-299EEA28137C}"/>
              </a:ext>
            </a:extLst>
          </p:cNvPr>
          <p:cNvCxnSpPr>
            <a:cxnSpLocks/>
            <a:stCxn id="246" idx="3"/>
          </p:cNvCxnSpPr>
          <p:nvPr/>
        </p:nvCxnSpPr>
        <p:spPr>
          <a:xfrm flipV="1">
            <a:off x="6849203" y="1761895"/>
            <a:ext cx="733626" cy="466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52" name="Group 251">
            <a:extLst>
              <a:ext uri="{FF2B5EF4-FFF2-40B4-BE49-F238E27FC236}">
                <a16:creationId xmlns:a16="http://schemas.microsoft.com/office/drawing/2014/main" id="{3CD3D817-E8E2-4DC0-8BBA-E0E42B6132BD}"/>
              </a:ext>
            </a:extLst>
          </p:cNvPr>
          <p:cNvGrpSpPr/>
          <p:nvPr/>
        </p:nvGrpSpPr>
        <p:grpSpPr>
          <a:xfrm>
            <a:off x="6857088" y="4800600"/>
            <a:ext cx="298765" cy="1199583"/>
            <a:chOff x="6857088" y="4800600"/>
            <a:chExt cx="298765" cy="1199583"/>
          </a:xfrm>
        </p:grpSpPr>
        <p:cxnSp>
          <p:nvCxnSpPr>
            <p:cNvPr id="16" name="Straight Connector 15">
              <a:extLst>
                <a:ext uri="{FF2B5EF4-FFF2-40B4-BE49-F238E27FC236}">
                  <a16:creationId xmlns:a16="http://schemas.microsoft.com/office/drawing/2014/main" id="{203CB6F3-49CA-46C7-A959-F3119F23957C}"/>
                </a:ext>
              </a:extLst>
            </p:cNvPr>
            <p:cNvCxnSpPr/>
            <p:nvPr/>
          </p:nvCxnSpPr>
          <p:spPr>
            <a:xfrm>
              <a:off x="7003107" y="4800600"/>
              <a:ext cx="0" cy="10922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103DF67-05DA-4492-83AB-43827BE9C71B}"/>
                </a:ext>
              </a:extLst>
            </p:cNvPr>
            <p:cNvCxnSpPr>
              <a:cxnSpLocks/>
            </p:cNvCxnSpPr>
            <p:nvPr/>
          </p:nvCxnSpPr>
          <p:spPr>
            <a:xfrm>
              <a:off x="6857088" y="5885506"/>
              <a:ext cx="2987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B491DE4-F78F-44AD-B654-BD7BB37CF843}"/>
                </a:ext>
              </a:extLst>
            </p:cNvPr>
            <p:cNvCxnSpPr>
              <a:cxnSpLocks/>
            </p:cNvCxnSpPr>
            <p:nvPr/>
          </p:nvCxnSpPr>
          <p:spPr>
            <a:xfrm>
              <a:off x="6896195" y="5938318"/>
              <a:ext cx="220551"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57AC20A-40E9-480C-BBC7-9DA0F9B3D6C6}"/>
                </a:ext>
              </a:extLst>
            </p:cNvPr>
            <p:cNvCxnSpPr>
              <a:cxnSpLocks/>
            </p:cNvCxnSpPr>
            <p:nvPr/>
          </p:nvCxnSpPr>
          <p:spPr>
            <a:xfrm>
              <a:off x="6949761" y="6000183"/>
              <a:ext cx="113419"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D395940D-5B24-48CB-9937-6435D10E6E13}"/>
              </a:ext>
            </a:extLst>
          </p:cNvPr>
          <p:cNvGrpSpPr>
            <a:grpSpLocks noChangeAspect="1"/>
          </p:cNvGrpSpPr>
          <p:nvPr/>
        </p:nvGrpSpPr>
        <p:grpSpPr>
          <a:xfrm flipH="1">
            <a:off x="8416952" y="1043553"/>
            <a:ext cx="678922" cy="2321947"/>
            <a:chOff x="1752600" y="1295400"/>
            <a:chExt cx="2324100" cy="6383506"/>
          </a:xfrm>
        </p:grpSpPr>
        <p:sp>
          <p:nvSpPr>
            <p:cNvPr id="209" name="Can 15">
              <a:extLst>
                <a:ext uri="{FF2B5EF4-FFF2-40B4-BE49-F238E27FC236}">
                  <a16:creationId xmlns:a16="http://schemas.microsoft.com/office/drawing/2014/main" id="{E74B6421-A6C5-45F1-86AC-32CBDC8559A8}"/>
                </a:ext>
              </a:extLst>
            </p:cNvPr>
            <p:cNvSpPr/>
            <p:nvPr/>
          </p:nvSpPr>
          <p:spPr>
            <a:xfrm>
              <a:off x="2196503" y="3276600"/>
              <a:ext cx="583906" cy="4402306"/>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0" name="Picture 209">
              <a:extLst>
                <a:ext uri="{FF2B5EF4-FFF2-40B4-BE49-F238E27FC236}">
                  <a16:creationId xmlns:a16="http://schemas.microsoft.com/office/drawing/2014/main" id="{FAA771FA-0162-42C8-A192-E59B00D39470}"/>
                </a:ext>
              </a:extLst>
            </p:cNvPr>
            <p:cNvPicPr>
              <a:picLocks noChangeAspect="1"/>
            </p:cNvPicPr>
            <p:nvPr/>
          </p:nvPicPr>
          <p:blipFill>
            <a:blip r:embed="rId3"/>
            <a:stretch>
              <a:fillRect/>
            </a:stretch>
          </p:blipFill>
          <p:spPr>
            <a:xfrm>
              <a:off x="1752600" y="1295400"/>
              <a:ext cx="2324100" cy="2324100"/>
            </a:xfrm>
            <a:prstGeom prst="rect">
              <a:avLst/>
            </a:prstGeom>
          </p:spPr>
        </p:pic>
      </p:grpSp>
      <p:grpSp>
        <p:nvGrpSpPr>
          <p:cNvPr id="211" name="Group 210">
            <a:extLst>
              <a:ext uri="{FF2B5EF4-FFF2-40B4-BE49-F238E27FC236}">
                <a16:creationId xmlns:a16="http://schemas.microsoft.com/office/drawing/2014/main" id="{A107C16E-75C9-4D98-BCC0-444FD4DDD57D}"/>
              </a:ext>
            </a:extLst>
          </p:cNvPr>
          <p:cNvGrpSpPr/>
          <p:nvPr/>
        </p:nvGrpSpPr>
        <p:grpSpPr>
          <a:xfrm>
            <a:off x="8343900" y="3312118"/>
            <a:ext cx="1168400" cy="1508070"/>
            <a:chOff x="5243074" y="3993828"/>
            <a:chExt cx="1181110" cy="1313033"/>
          </a:xfrm>
        </p:grpSpPr>
        <p:pic>
          <p:nvPicPr>
            <p:cNvPr id="212" name="Picture 211" descr="A screenshot of a cell phone&#10;&#10;Description generated with high confidence">
              <a:extLst>
                <a:ext uri="{FF2B5EF4-FFF2-40B4-BE49-F238E27FC236}">
                  <a16:creationId xmlns:a16="http://schemas.microsoft.com/office/drawing/2014/main" id="{43A43D34-2E01-4991-B73A-B329A59A7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074" y="4114397"/>
              <a:ext cx="1181110" cy="1192464"/>
            </a:xfrm>
            <a:prstGeom prst="rect">
              <a:avLst/>
            </a:prstGeom>
          </p:spPr>
        </p:pic>
        <p:pic>
          <p:nvPicPr>
            <p:cNvPr id="213" name="Picture 212">
              <a:extLst>
                <a:ext uri="{FF2B5EF4-FFF2-40B4-BE49-F238E27FC236}">
                  <a16:creationId xmlns:a16="http://schemas.microsoft.com/office/drawing/2014/main" id="{EE88AD0F-C2AB-41EA-8399-836A1446E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312" y="3993828"/>
              <a:ext cx="529968" cy="218353"/>
            </a:xfrm>
            <a:prstGeom prst="rect">
              <a:avLst/>
            </a:prstGeom>
          </p:spPr>
        </p:pic>
      </p:grpSp>
      <p:sp>
        <p:nvSpPr>
          <p:cNvPr id="215" name="Oval 214">
            <a:extLst>
              <a:ext uri="{FF2B5EF4-FFF2-40B4-BE49-F238E27FC236}">
                <a16:creationId xmlns:a16="http://schemas.microsoft.com/office/drawing/2014/main" id="{DDAE6D57-FAA8-4FA6-BA52-8AAA70315981}"/>
              </a:ext>
            </a:extLst>
          </p:cNvPr>
          <p:cNvSpPr/>
          <p:nvPr/>
        </p:nvSpPr>
        <p:spPr>
          <a:xfrm>
            <a:off x="7917486" y="1252453"/>
            <a:ext cx="143219" cy="1432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110E1766-4DA3-4544-8D61-704DC91567C4}"/>
              </a:ext>
            </a:extLst>
          </p:cNvPr>
          <p:cNvSpPr/>
          <p:nvPr/>
        </p:nvSpPr>
        <p:spPr>
          <a:xfrm>
            <a:off x="8297169" y="1349830"/>
            <a:ext cx="385589" cy="868036"/>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728414"/>
              <a:gd name="connsiteX1" fmla="*/ 115677 w 429657"/>
              <a:gd name="connsiteY1" fmla="*/ 722904 h 728414"/>
              <a:gd name="connsiteX2" fmla="*/ 0 w 429657"/>
              <a:gd name="connsiteY2" fmla="*/ 231354 h 728414"/>
              <a:gd name="connsiteX0" fmla="*/ 358047 w 358047"/>
              <a:gd name="connsiteY0" fmla="*/ 0 h 724871"/>
              <a:gd name="connsiteX1" fmla="*/ 44067 w 358047"/>
              <a:gd name="connsiteY1" fmla="*/ 722904 h 724871"/>
              <a:gd name="connsiteX2" fmla="*/ 0 w 358047"/>
              <a:gd name="connsiteY2" fmla="*/ 154207 h 724871"/>
              <a:gd name="connsiteX0" fmla="*/ 358047 w 358047"/>
              <a:gd name="connsiteY0" fmla="*/ 0 h 759819"/>
              <a:gd name="connsiteX1" fmla="*/ 296667 w 358047"/>
              <a:gd name="connsiteY1" fmla="*/ 626821 h 759819"/>
              <a:gd name="connsiteX2" fmla="*/ 44067 w 358047"/>
              <a:gd name="connsiteY2" fmla="*/ 722904 h 759819"/>
              <a:gd name="connsiteX3" fmla="*/ 0 w 358047"/>
              <a:gd name="connsiteY3" fmla="*/ 154207 h 759819"/>
            </a:gdLst>
            <a:ahLst/>
            <a:cxnLst>
              <a:cxn ang="0">
                <a:pos x="connsiteX0" y="connsiteY0"/>
              </a:cxn>
              <a:cxn ang="0">
                <a:pos x="connsiteX1" y="connsiteY1"/>
              </a:cxn>
              <a:cxn ang="0">
                <a:pos x="connsiteX2" y="connsiteY2"/>
              </a:cxn>
              <a:cxn ang="0">
                <a:pos x="connsiteX3" y="connsiteY3"/>
              </a:cxn>
            </a:cxnLst>
            <a:rect l="l" t="t" r="r" b="b"/>
            <a:pathLst>
              <a:path w="358047" h="759819">
                <a:moveTo>
                  <a:pt x="358047" y="0"/>
                </a:moveTo>
                <a:cubicBezTo>
                  <a:pt x="335882" y="81969"/>
                  <a:pt x="348997" y="506337"/>
                  <a:pt x="296667" y="626821"/>
                </a:cubicBezTo>
                <a:cubicBezTo>
                  <a:pt x="244337" y="747305"/>
                  <a:pt x="93511" y="801673"/>
                  <a:pt x="44067" y="722904"/>
                </a:cubicBezTo>
                <a:cubicBezTo>
                  <a:pt x="-5377" y="644135"/>
                  <a:pt x="57838" y="520517"/>
                  <a:pt x="0" y="154207"/>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Freeform: Shape 216">
            <a:extLst>
              <a:ext uri="{FF2B5EF4-FFF2-40B4-BE49-F238E27FC236}">
                <a16:creationId xmlns:a16="http://schemas.microsoft.com/office/drawing/2014/main" id="{F0077B4D-87AA-4710-A856-AB11A9198013}"/>
              </a:ext>
            </a:extLst>
          </p:cNvPr>
          <p:cNvSpPr/>
          <p:nvPr/>
        </p:nvSpPr>
        <p:spPr>
          <a:xfrm>
            <a:off x="7691240" y="1393896"/>
            <a:ext cx="892366" cy="844263"/>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981760"/>
              <a:gd name="connsiteX1" fmla="*/ 187286 w 429657"/>
              <a:gd name="connsiteY1" fmla="*/ 925416 h 981760"/>
              <a:gd name="connsiteX2" fmla="*/ 31134 w 429657"/>
              <a:gd name="connsiteY2" fmla="*/ 809557 h 981760"/>
              <a:gd name="connsiteX3" fmla="*/ 0 w 429657"/>
              <a:gd name="connsiteY3" fmla="*/ 231354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466387 h 98176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047008"/>
              <a:gd name="connsiteX1" fmla="*/ 423430 w 491926"/>
              <a:gd name="connsiteY1" fmla="*/ 848729 h 1047008"/>
              <a:gd name="connsiteX2" fmla="*/ 243328 w 491926"/>
              <a:gd name="connsiteY2" fmla="*/ 1042933 h 1047008"/>
              <a:gd name="connsiteX3" fmla="*/ 87176 w 491926"/>
              <a:gd name="connsiteY3" fmla="*/ 927074 h 1047008"/>
              <a:gd name="connsiteX4" fmla="*/ 0 w 491926"/>
              <a:gd name="connsiteY4" fmla="*/ 583904 h 1047008"/>
              <a:gd name="connsiteX0" fmla="*/ 491926 w 491926"/>
              <a:gd name="connsiteY0" fmla="*/ 0 h 1000636"/>
              <a:gd name="connsiteX1" fmla="*/ 423430 w 491926"/>
              <a:gd name="connsiteY1" fmla="*/ 848729 h 1000636"/>
              <a:gd name="connsiteX2" fmla="*/ 243328 w 491926"/>
              <a:gd name="connsiteY2" fmla="*/ 977645 h 1000636"/>
              <a:gd name="connsiteX3" fmla="*/ 87176 w 491926"/>
              <a:gd name="connsiteY3" fmla="*/ 927074 h 1000636"/>
              <a:gd name="connsiteX4" fmla="*/ 0 w 491926"/>
              <a:gd name="connsiteY4" fmla="*/ 583904 h 1000636"/>
              <a:gd name="connsiteX0" fmla="*/ 504380 w 504380"/>
              <a:gd name="connsiteY0" fmla="*/ 0 h 1000636"/>
              <a:gd name="connsiteX1" fmla="*/ 435884 w 504380"/>
              <a:gd name="connsiteY1" fmla="*/ 848729 h 1000636"/>
              <a:gd name="connsiteX2" fmla="*/ 255782 w 504380"/>
              <a:gd name="connsiteY2" fmla="*/ 977645 h 1000636"/>
              <a:gd name="connsiteX3" fmla="*/ 99630 w 504380"/>
              <a:gd name="connsiteY3" fmla="*/ 927074 h 1000636"/>
              <a:gd name="connsiteX4" fmla="*/ 0 w 504380"/>
              <a:gd name="connsiteY4" fmla="*/ 218297 h 1000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80" h="1000636">
                <a:moveTo>
                  <a:pt x="504380" y="0"/>
                </a:moveTo>
                <a:cubicBezTo>
                  <a:pt x="480510" y="134926"/>
                  <a:pt x="477317" y="674907"/>
                  <a:pt x="435884" y="848729"/>
                </a:cubicBezTo>
                <a:cubicBezTo>
                  <a:pt x="394451" y="1022551"/>
                  <a:pt x="311824" y="964588"/>
                  <a:pt x="255782" y="977645"/>
                </a:cubicBezTo>
                <a:cubicBezTo>
                  <a:pt x="199740" y="990703"/>
                  <a:pt x="130844" y="1042751"/>
                  <a:pt x="99630" y="927074"/>
                </a:cubicBezTo>
                <a:cubicBezTo>
                  <a:pt x="68416" y="811397"/>
                  <a:pt x="47739" y="547520"/>
                  <a:pt x="0" y="21829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a:extLst>
              <a:ext uri="{FF2B5EF4-FFF2-40B4-BE49-F238E27FC236}">
                <a16:creationId xmlns:a16="http://schemas.microsoft.com/office/drawing/2014/main" id="{12ED7B0F-8857-433A-990E-139E71288040}"/>
              </a:ext>
            </a:extLst>
          </p:cNvPr>
          <p:cNvSpPr/>
          <p:nvPr/>
        </p:nvSpPr>
        <p:spPr>
          <a:xfrm>
            <a:off x="7632483" y="1533442"/>
            <a:ext cx="143219" cy="1432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221">
            <a:extLst>
              <a:ext uri="{FF2B5EF4-FFF2-40B4-BE49-F238E27FC236}">
                <a16:creationId xmlns:a16="http://schemas.microsoft.com/office/drawing/2014/main" id="{E7D876C9-13AE-434F-BB68-8796E2C2DA53}"/>
              </a:ext>
            </a:extLst>
          </p:cNvPr>
          <p:cNvGrpSpPr/>
          <p:nvPr/>
        </p:nvGrpSpPr>
        <p:grpSpPr>
          <a:xfrm>
            <a:off x="8533488" y="4762500"/>
            <a:ext cx="298765" cy="1303763"/>
            <a:chOff x="6857088" y="4800600"/>
            <a:chExt cx="298765" cy="1199583"/>
          </a:xfrm>
        </p:grpSpPr>
        <p:cxnSp>
          <p:nvCxnSpPr>
            <p:cNvPr id="223" name="Straight Connector 222">
              <a:extLst>
                <a:ext uri="{FF2B5EF4-FFF2-40B4-BE49-F238E27FC236}">
                  <a16:creationId xmlns:a16="http://schemas.microsoft.com/office/drawing/2014/main" id="{3855E67C-EA95-421C-A4FA-4F94538BACEC}"/>
                </a:ext>
              </a:extLst>
            </p:cNvPr>
            <p:cNvCxnSpPr/>
            <p:nvPr/>
          </p:nvCxnSpPr>
          <p:spPr>
            <a:xfrm>
              <a:off x="7003107" y="4800600"/>
              <a:ext cx="0" cy="10922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2DB49E4-6E10-49E7-90B3-133185F8C5A4}"/>
                </a:ext>
              </a:extLst>
            </p:cNvPr>
            <p:cNvCxnSpPr>
              <a:cxnSpLocks/>
            </p:cNvCxnSpPr>
            <p:nvPr/>
          </p:nvCxnSpPr>
          <p:spPr>
            <a:xfrm>
              <a:off x="6857088" y="5885506"/>
              <a:ext cx="2987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1824739-DE32-4BA0-A4F8-820DE218A9A6}"/>
                </a:ext>
              </a:extLst>
            </p:cNvPr>
            <p:cNvCxnSpPr>
              <a:cxnSpLocks/>
            </p:cNvCxnSpPr>
            <p:nvPr/>
          </p:nvCxnSpPr>
          <p:spPr>
            <a:xfrm>
              <a:off x="6896195" y="5938318"/>
              <a:ext cx="220551"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C0E89071-7954-4E6F-BA25-1762475FE005}"/>
                </a:ext>
              </a:extLst>
            </p:cNvPr>
            <p:cNvCxnSpPr>
              <a:cxnSpLocks/>
            </p:cNvCxnSpPr>
            <p:nvPr/>
          </p:nvCxnSpPr>
          <p:spPr>
            <a:xfrm>
              <a:off x="6949761" y="6000183"/>
              <a:ext cx="113419"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83484A0C-824D-4F9A-A401-D045A1FDF8D7}"/>
              </a:ext>
            </a:extLst>
          </p:cNvPr>
          <p:cNvGrpSpPr>
            <a:grpSpLocks noChangeAspect="1"/>
          </p:cNvGrpSpPr>
          <p:nvPr/>
        </p:nvGrpSpPr>
        <p:grpSpPr>
          <a:xfrm flipH="1">
            <a:off x="9931350" y="1030853"/>
            <a:ext cx="678922" cy="2321947"/>
            <a:chOff x="1752600" y="1295400"/>
            <a:chExt cx="2324100" cy="6383506"/>
          </a:xfrm>
        </p:grpSpPr>
        <p:sp>
          <p:nvSpPr>
            <p:cNvPr id="258" name="Can 15">
              <a:extLst>
                <a:ext uri="{FF2B5EF4-FFF2-40B4-BE49-F238E27FC236}">
                  <a16:creationId xmlns:a16="http://schemas.microsoft.com/office/drawing/2014/main" id="{DA04C30E-FE47-40F1-985C-660CC22B3EE5}"/>
                </a:ext>
              </a:extLst>
            </p:cNvPr>
            <p:cNvSpPr/>
            <p:nvPr/>
          </p:nvSpPr>
          <p:spPr>
            <a:xfrm>
              <a:off x="2196503" y="3276600"/>
              <a:ext cx="583906" cy="4402306"/>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9" name="Picture 258">
              <a:extLst>
                <a:ext uri="{FF2B5EF4-FFF2-40B4-BE49-F238E27FC236}">
                  <a16:creationId xmlns:a16="http://schemas.microsoft.com/office/drawing/2014/main" id="{6920180D-993A-4397-B679-DFB03C4D8284}"/>
                </a:ext>
              </a:extLst>
            </p:cNvPr>
            <p:cNvPicPr>
              <a:picLocks noChangeAspect="1"/>
            </p:cNvPicPr>
            <p:nvPr/>
          </p:nvPicPr>
          <p:blipFill>
            <a:blip r:embed="rId3"/>
            <a:stretch>
              <a:fillRect/>
            </a:stretch>
          </p:blipFill>
          <p:spPr>
            <a:xfrm>
              <a:off x="1752600" y="1295400"/>
              <a:ext cx="2324100" cy="2324100"/>
            </a:xfrm>
            <a:prstGeom prst="rect">
              <a:avLst/>
            </a:prstGeom>
          </p:spPr>
        </p:pic>
      </p:grpSp>
      <p:grpSp>
        <p:nvGrpSpPr>
          <p:cNvPr id="260" name="Group 259">
            <a:extLst>
              <a:ext uri="{FF2B5EF4-FFF2-40B4-BE49-F238E27FC236}">
                <a16:creationId xmlns:a16="http://schemas.microsoft.com/office/drawing/2014/main" id="{F643A347-8B74-43BB-AC89-4BDAB3653C22}"/>
              </a:ext>
            </a:extLst>
          </p:cNvPr>
          <p:cNvGrpSpPr/>
          <p:nvPr/>
        </p:nvGrpSpPr>
        <p:grpSpPr>
          <a:xfrm>
            <a:off x="9858298" y="3299418"/>
            <a:ext cx="1168400" cy="1508070"/>
            <a:chOff x="5243074" y="3993828"/>
            <a:chExt cx="1181110" cy="1313033"/>
          </a:xfrm>
        </p:grpSpPr>
        <p:pic>
          <p:nvPicPr>
            <p:cNvPr id="261" name="Picture 260" descr="A screenshot of a cell phone&#10;&#10;Description generated with high confidence">
              <a:extLst>
                <a:ext uri="{FF2B5EF4-FFF2-40B4-BE49-F238E27FC236}">
                  <a16:creationId xmlns:a16="http://schemas.microsoft.com/office/drawing/2014/main" id="{F24C2E83-80DD-4691-B33D-7311A20A9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074" y="4114397"/>
              <a:ext cx="1181110" cy="1192464"/>
            </a:xfrm>
            <a:prstGeom prst="rect">
              <a:avLst/>
            </a:prstGeom>
          </p:spPr>
        </p:pic>
        <p:pic>
          <p:nvPicPr>
            <p:cNvPr id="262" name="Picture 261">
              <a:extLst>
                <a:ext uri="{FF2B5EF4-FFF2-40B4-BE49-F238E27FC236}">
                  <a16:creationId xmlns:a16="http://schemas.microsoft.com/office/drawing/2014/main" id="{4F2729A4-C078-4971-8146-0F863FD67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312" y="3993828"/>
              <a:ext cx="529968" cy="218353"/>
            </a:xfrm>
            <a:prstGeom prst="rect">
              <a:avLst/>
            </a:prstGeom>
          </p:spPr>
        </p:pic>
      </p:grpSp>
      <p:sp>
        <p:nvSpPr>
          <p:cNvPr id="265" name="Freeform: Shape 264">
            <a:extLst>
              <a:ext uri="{FF2B5EF4-FFF2-40B4-BE49-F238E27FC236}">
                <a16:creationId xmlns:a16="http://schemas.microsoft.com/office/drawing/2014/main" id="{8EFD1318-E53F-4904-B950-2F530741D092}"/>
              </a:ext>
            </a:extLst>
          </p:cNvPr>
          <p:cNvSpPr/>
          <p:nvPr/>
        </p:nvSpPr>
        <p:spPr>
          <a:xfrm>
            <a:off x="8267700" y="1337130"/>
            <a:ext cx="1946817" cy="868036"/>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728414"/>
              <a:gd name="connsiteX1" fmla="*/ 115677 w 429657"/>
              <a:gd name="connsiteY1" fmla="*/ 722904 h 728414"/>
              <a:gd name="connsiteX2" fmla="*/ 0 w 429657"/>
              <a:gd name="connsiteY2" fmla="*/ 231354 h 728414"/>
              <a:gd name="connsiteX0" fmla="*/ 358047 w 358047"/>
              <a:gd name="connsiteY0" fmla="*/ 0 h 724871"/>
              <a:gd name="connsiteX1" fmla="*/ 44067 w 358047"/>
              <a:gd name="connsiteY1" fmla="*/ 722904 h 724871"/>
              <a:gd name="connsiteX2" fmla="*/ 0 w 358047"/>
              <a:gd name="connsiteY2" fmla="*/ 154207 h 724871"/>
              <a:gd name="connsiteX0" fmla="*/ 358047 w 358047"/>
              <a:gd name="connsiteY0" fmla="*/ 0 h 759819"/>
              <a:gd name="connsiteX1" fmla="*/ 296667 w 358047"/>
              <a:gd name="connsiteY1" fmla="*/ 626821 h 759819"/>
              <a:gd name="connsiteX2" fmla="*/ 44067 w 358047"/>
              <a:gd name="connsiteY2" fmla="*/ 722904 h 759819"/>
              <a:gd name="connsiteX3" fmla="*/ 0 w 358047"/>
              <a:gd name="connsiteY3" fmla="*/ 154207 h 759819"/>
            </a:gdLst>
            <a:ahLst/>
            <a:cxnLst>
              <a:cxn ang="0">
                <a:pos x="connsiteX0" y="connsiteY0"/>
              </a:cxn>
              <a:cxn ang="0">
                <a:pos x="connsiteX1" y="connsiteY1"/>
              </a:cxn>
              <a:cxn ang="0">
                <a:pos x="connsiteX2" y="connsiteY2"/>
              </a:cxn>
              <a:cxn ang="0">
                <a:pos x="connsiteX3" y="connsiteY3"/>
              </a:cxn>
            </a:cxnLst>
            <a:rect l="l" t="t" r="r" b="b"/>
            <a:pathLst>
              <a:path w="358047" h="759819">
                <a:moveTo>
                  <a:pt x="358047" y="0"/>
                </a:moveTo>
                <a:cubicBezTo>
                  <a:pt x="335882" y="81969"/>
                  <a:pt x="348997" y="506337"/>
                  <a:pt x="296667" y="626821"/>
                </a:cubicBezTo>
                <a:cubicBezTo>
                  <a:pt x="244337" y="747305"/>
                  <a:pt x="93511" y="801673"/>
                  <a:pt x="44067" y="722904"/>
                </a:cubicBezTo>
                <a:cubicBezTo>
                  <a:pt x="-5377" y="644135"/>
                  <a:pt x="57838" y="520517"/>
                  <a:pt x="0" y="154207"/>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Freeform: Shape 265">
            <a:extLst>
              <a:ext uri="{FF2B5EF4-FFF2-40B4-BE49-F238E27FC236}">
                <a16:creationId xmlns:a16="http://schemas.microsoft.com/office/drawing/2014/main" id="{23D4A2E5-13E5-422C-A43A-6D3A4A949893}"/>
              </a:ext>
            </a:extLst>
          </p:cNvPr>
          <p:cNvSpPr/>
          <p:nvPr/>
        </p:nvSpPr>
        <p:spPr>
          <a:xfrm>
            <a:off x="7658100" y="1338146"/>
            <a:ext cx="2422602" cy="887313"/>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981760"/>
              <a:gd name="connsiteX1" fmla="*/ 187286 w 429657"/>
              <a:gd name="connsiteY1" fmla="*/ 925416 h 981760"/>
              <a:gd name="connsiteX2" fmla="*/ 31134 w 429657"/>
              <a:gd name="connsiteY2" fmla="*/ 809557 h 981760"/>
              <a:gd name="connsiteX3" fmla="*/ 0 w 429657"/>
              <a:gd name="connsiteY3" fmla="*/ 231354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466387 h 98176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047008"/>
              <a:gd name="connsiteX1" fmla="*/ 423430 w 491926"/>
              <a:gd name="connsiteY1" fmla="*/ 848729 h 1047008"/>
              <a:gd name="connsiteX2" fmla="*/ 243328 w 491926"/>
              <a:gd name="connsiteY2" fmla="*/ 1042933 h 1047008"/>
              <a:gd name="connsiteX3" fmla="*/ 87176 w 491926"/>
              <a:gd name="connsiteY3" fmla="*/ 927074 h 1047008"/>
              <a:gd name="connsiteX4" fmla="*/ 0 w 491926"/>
              <a:gd name="connsiteY4" fmla="*/ 583904 h 1047008"/>
              <a:gd name="connsiteX0" fmla="*/ 491926 w 491926"/>
              <a:gd name="connsiteY0" fmla="*/ 0 h 1000636"/>
              <a:gd name="connsiteX1" fmla="*/ 423430 w 491926"/>
              <a:gd name="connsiteY1" fmla="*/ 848729 h 1000636"/>
              <a:gd name="connsiteX2" fmla="*/ 243328 w 491926"/>
              <a:gd name="connsiteY2" fmla="*/ 977645 h 1000636"/>
              <a:gd name="connsiteX3" fmla="*/ 87176 w 491926"/>
              <a:gd name="connsiteY3" fmla="*/ 927074 h 1000636"/>
              <a:gd name="connsiteX4" fmla="*/ 0 w 491926"/>
              <a:gd name="connsiteY4" fmla="*/ 583904 h 1000636"/>
              <a:gd name="connsiteX0" fmla="*/ 504380 w 504380"/>
              <a:gd name="connsiteY0" fmla="*/ 0 h 1000636"/>
              <a:gd name="connsiteX1" fmla="*/ 435884 w 504380"/>
              <a:gd name="connsiteY1" fmla="*/ 848729 h 1000636"/>
              <a:gd name="connsiteX2" fmla="*/ 255782 w 504380"/>
              <a:gd name="connsiteY2" fmla="*/ 977645 h 1000636"/>
              <a:gd name="connsiteX3" fmla="*/ 99630 w 504380"/>
              <a:gd name="connsiteY3" fmla="*/ 927074 h 1000636"/>
              <a:gd name="connsiteX4" fmla="*/ 0 w 504380"/>
              <a:gd name="connsiteY4" fmla="*/ 218297 h 1000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80" h="1000636">
                <a:moveTo>
                  <a:pt x="504380" y="0"/>
                </a:moveTo>
                <a:cubicBezTo>
                  <a:pt x="480510" y="134926"/>
                  <a:pt x="477317" y="674907"/>
                  <a:pt x="435884" y="848729"/>
                </a:cubicBezTo>
                <a:cubicBezTo>
                  <a:pt x="394451" y="1022551"/>
                  <a:pt x="311824" y="964588"/>
                  <a:pt x="255782" y="977645"/>
                </a:cubicBezTo>
                <a:cubicBezTo>
                  <a:pt x="199740" y="990703"/>
                  <a:pt x="130844" y="1042751"/>
                  <a:pt x="99630" y="927074"/>
                </a:cubicBezTo>
                <a:cubicBezTo>
                  <a:pt x="68416" y="811397"/>
                  <a:pt x="47739" y="547520"/>
                  <a:pt x="0" y="21829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0" name="Group 269">
            <a:extLst>
              <a:ext uri="{FF2B5EF4-FFF2-40B4-BE49-F238E27FC236}">
                <a16:creationId xmlns:a16="http://schemas.microsoft.com/office/drawing/2014/main" id="{15819A98-C0A2-4A57-91B7-AFBFD1F04CF9}"/>
              </a:ext>
            </a:extLst>
          </p:cNvPr>
          <p:cNvGrpSpPr/>
          <p:nvPr/>
        </p:nvGrpSpPr>
        <p:grpSpPr>
          <a:xfrm>
            <a:off x="10047886" y="4760844"/>
            <a:ext cx="298765" cy="1238512"/>
            <a:chOff x="6857088" y="4800600"/>
            <a:chExt cx="298765" cy="1199583"/>
          </a:xfrm>
        </p:grpSpPr>
        <p:cxnSp>
          <p:nvCxnSpPr>
            <p:cNvPr id="271" name="Straight Connector 270">
              <a:extLst>
                <a:ext uri="{FF2B5EF4-FFF2-40B4-BE49-F238E27FC236}">
                  <a16:creationId xmlns:a16="http://schemas.microsoft.com/office/drawing/2014/main" id="{B31644DF-1947-4C69-BBEC-AA7318864E74}"/>
                </a:ext>
              </a:extLst>
            </p:cNvPr>
            <p:cNvCxnSpPr/>
            <p:nvPr/>
          </p:nvCxnSpPr>
          <p:spPr>
            <a:xfrm>
              <a:off x="7003107" y="4800600"/>
              <a:ext cx="0" cy="10922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A0E234E0-5272-4E43-BDE4-B236A2B02DDC}"/>
                </a:ext>
              </a:extLst>
            </p:cNvPr>
            <p:cNvCxnSpPr>
              <a:cxnSpLocks/>
            </p:cNvCxnSpPr>
            <p:nvPr/>
          </p:nvCxnSpPr>
          <p:spPr>
            <a:xfrm>
              <a:off x="6857088" y="5885506"/>
              <a:ext cx="2987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0808253-BDD5-49EB-9B38-E57F3A6B8BBF}"/>
                </a:ext>
              </a:extLst>
            </p:cNvPr>
            <p:cNvCxnSpPr>
              <a:cxnSpLocks/>
            </p:cNvCxnSpPr>
            <p:nvPr/>
          </p:nvCxnSpPr>
          <p:spPr>
            <a:xfrm>
              <a:off x="6896195" y="5938318"/>
              <a:ext cx="220551"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E76801-AA75-4E79-97D1-A7ADC0D40E76}"/>
                </a:ext>
              </a:extLst>
            </p:cNvPr>
            <p:cNvCxnSpPr>
              <a:cxnSpLocks/>
            </p:cNvCxnSpPr>
            <p:nvPr/>
          </p:nvCxnSpPr>
          <p:spPr>
            <a:xfrm>
              <a:off x="6949761" y="6000183"/>
              <a:ext cx="113419"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712BE79F-33B9-416C-8259-BEABBDF933D7}"/>
              </a:ext>
            </a:extLst>
          </p:cNvPr>
          <p:cNvSpPr/>
          <p:nvPr/>
        </p:nvSpPr>
        <p:spPr>
          <a:xfrm>
            <a:off x="8218213" y="1491211"/>
            <a:ext cx="143219" cy="1432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5F03858A-131B-4192-90C4-A8C8230957A5}"/>
              </a:ext>
            </a:extLst>
          </p:cNvPr>
          <p:cNvSpPr/>
          <p:nvPr/>
        </p:nvSpPr>
        <p:spPr>
          <a:xfrm>
            <a:off x="7989991" y="1297642"/>
            <a:ext cx="2257980" cy="821537"/>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981760"/>
              <a:gd name="connsiteX1" fmla="*/ 187286 w 429657"/>
              <a:gd name="connsiteY1" fmla="*/ 925416 h 981760"/>
              <a:gd name="connsiteX2" fmla="*/ 31134 w 429657"/>
              <a:gd name="connsiteY2" fmla="*/ 809557 h 981760"/>
              <a:gd name="connsiteX3" fmla="*/ 0 w 429657"/>
              <a:gd name="connsiteY3" fmla="*/ 231354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466387 h 98176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047008"/>
              <a:gd name="connsiteX1" fmla="*/ 423430 w 491926"/>
              <a:gd name="connsiteY1" fmla="*/ 848729 h 1047008"/>
              <a:gd name="connsiteX2" fmla="*/ 243328 w 491926"/>
              <a:gd name="connsiteY2" fmla="*/ 1042933 h 1047008"/>
              <a:gd name="connsiteX3" fmla="*/ 87176 w 491926"/>
              <a:gd name="connsiteY3" fmla="*/ 927074 h 1047008"/>
              <a:gd name="connsiteX4" fmla="*/ 0 w 491926"/>
              <a:gd name="connsiteY4" fmla="*/ 583904 h 1047008"/>
              <a:gd name="connsiteX0" fmla="*/ 491926 w 491926"/>
              <a:gd name="connsiteY0" fmla="*/ 0 h 1000636"/>
              <a:gd name="connsiteX1" fmla="*/ 423430 w 491926"/>
              <a:gd name="connsiteY1" fmla="*/ 848729 h 1000636"/>
              <a:gd name="connsiteX2" fmla="*/ 243328 w 491926"/>
              <a:gd name="connsiteY2" fmla="*/ 977645 h 1000636"/>
              <a:gd name="connsiteX3" fmla="*/ 87176 w 491926"/>
              <a:gd name="connsiteY3" fmla="*/ 927074 h 1000636"/>
              <a:gd name="connsiteX4" fmla="*/ 0 w 491926"/>
              <a:gd name="connsiteY4" fmla="*/ 583904 h 1000636"/>
              <a:gd name="connsiteX0" fmla="*/ 504380 w 504380"/>
              <a:gd name="connsiteY0" fmla="*/ 0 h 1000636"/>
              <a:gd name="connsiteX1" fmla="*/ 435884 w 504380"/>
              <a:gd name="connsiteY1" fmla="*/ 848729 h 1000636"/>
              <a:gd name="connsiteX2" fmla="*/ 255782 w 504380"/>
              <a:gd name="connsiteY2" fmla="*/ 977645 h 1000636"/>
              <a:gd name="connsiteX3" fmla="*/ 99630 w 504380"/>
              <a:gd name="connsiteY3" fmla="*/ 927074 h 1000636"/>
              <a:gd name="connsiteX4" fmla="*/ 0 w 504380"/>
              <a:gd name="connsiteY4" fmla="*/ 218297 h 1000636"/>
              <a:gd name="connsiteX0" fmla="*/ 504380 w 504380"/>
              <a:gd name="connsiteY0" fmla="*/ 0 h 1127222"/>
              <a:gd name="connsiteX1" fmla="*/ 435884 w 504380"/>
              <a:gd name="connsiteY1" fmla="*/ 848729 h 1127222"/>
              <a:gd name="connsiteX2" fmla="*/ 255782 w 504380"/>
              <a:gd name="connsiteY2" fmla="*/ 977645 h 1127222"/>
              <a:gd name="connsiteX3" fmla="*/ 54263 w 504380"/>
              <a:gd name="connsiteY3" fmla="*/ 1090092 h 1127222"/>
              <a:gd name="connsiteX4" fmla="*/ 0 w 504380"/>
              <a:gd name="connsiteY4" fmla="*/ 218297 h 1127222"/>
              <a:gd name="connsiteX0" fmla="*/ 499043 w 499043"/>
              <a:gd name="connsiteY0" fmla="*/ 1113027 h 2240249"/>
              <a:gd name="connsiteX1" fmla="*/ 430547 w 499043"/>
              <a:gd name="connsiteY1" fmla="*/ 1961756 h 2240249"/>
              <a:gd name="connsiteX2" fmla="*/ 250445 w 499043"/>
              <a:gd name="connsiteY2" fmla="*/ 2090672 h 2240249"/>
              <a:gd name="connsiteX3" fmla="*/ 48926 w 499043"/>
              <a:gd name="connsiteY3" fmla="*/ 2203119 h 2240249"/>
              <a:gd name="connsiteX4" fmla="*/ 0 w 499043"/>
              <a:gd name="connsiteY4" fmla="*/ 0 h 2240249"/>
              <a:gd name="connsiteX0" fmla="*/ 502066 w 502066"/>
              <a:gd name="connsiteY0" fmla="*/ 1113027 h 2308670"/>
              <a:gd name="connsiteX1" fmla="*/ 433570 w 502066"/>
              <a:gd name="connsiteY1" fmla="*/ 1961756 h 2308670"/>
              <a:gd name="connsiteX2" fmla="*/ 253468 w 502066"/>
              <a:gd name="connsiteY2" fmla="*/ 2090672 h 2308670"/>
              <a:gd name="connsiteX3" fmla="*/ 51949 w 502066"/>
              <a:gd name="connsiteY3" fmla="*/ 2203119 h 2308670"/>
              <a:gd name="connsiteX4" fmla="*/ 3023 w 502066"/>
              <a:gd name="connsiteY4" fmla="*/ 868499 h 2308670"/>
              <a:gd name="connsiteX5" fmla="*/ 3023 w 502066"/>
              <a:gd name="connsiteY5" fmla="*/ 0 h 2308670"/>
              <a:gd name="connsiteX0" fmla="*/ 520799 w 520799"/>
              <a:gd name="connsiteY0" fmla="*/ 421066 h 1616711"/>
              <a:gd name="connsiteX1" fmla="*/ 452303 w 520799"/>
              <a:gd name="connsiteY1" fmla="*/ 1269795 h 1616711"/>
              <a:gd name="connsiteX2" fmla="*/ 272201 w 520799"/>
              <a:gd name="connsiteY2" fmla="*/ 1398711 h 1616711"/>
              <a:gd name="connsiteX3" fmla="*/ 70682 w 520799"/>
              <a:gd name="connsiteY3" fmla="*/ 1511158 h 1616711"/>
              <a:gd name="connsiteX4" fmla="*/ 21756 w 520799"/>
              <a:gd name="connsiteY4" fmla="*/ 176538 h 1616711"/>
              <a:gd name="connsiteX5" fmla="*/ 0 w 520799"/>
              <a:gd name="connsiteY5" fmla="*/ 68353 h 1616711"/>
              <a:gd name="connsiteX0" fmla="*/ 520799 w 520799"/>
              <a:gd name="connsiteY0" fmla="*/ 352713 h 1548356"/>
              <a:gd name="connsiteX1" fmla="*/ 452303 w 520799"/>
              <a:gd name="connsiteY1" fmla="*/ 1201442 h 1548356"/>
              <a:gd name="connsiteX2" fmla="*/ 272201 w 520799"/>
              <a:gd name="connsiteY2" fmla="*/ 1330358 h 1548356"/>
              <a:gd name="connsiteX3" fmla="*/ 70682 w 520799"/>
              <a:gd name="connsiteY3" fmla="*/ 1442805 h 1548356"/>
              <a:gd name="connsiteX4" fmla="*/ 21756 w 520799"/>
              <a:gd name="connsiteY4" fmla="*/ 348952 h 1548356"/>
              <a:gd name="connsiteX5" fmla="*/ 0 w 520799"/>
              <a:gd name="connsiteY5" fmla="*/ 0 h 1548356"/>
              <a:gd name="connsiteX0" fmla="*/ 536309 w 536309"/>
              <a:gd name="connsiteY0" fmla="*/ 284461 h 1548358"/>
              <a:gd name="connsiteX1" fmla="*/ 452303 w 536309"/>
              <a:gd name="connsiteY1" fmla="*/ 1201442 h 1548358"/>
              <a:gd name="connsiteX2" fmla="*/ 272201 w 536309"/>
              <a:gd name="connsiteY2" fmla="*/ 1330358 h 1548358"/>
              <a:gd name="connsiteX3" fmla="*/ 70682 w 536309"/>
              <a:gd name="connsiteY3" fmla="*/ 1442805 h 1548358"/>
              <a:gd name="connsiteX4" fmla="*/ 21756 w 536309"/>
              <a:gd name="connsiteY4" fmla="*/ 348952 h 1548358"/>
              <a:gd name="connsiteX5" fmla="*/ 0 w 536309"/>
              <a:gd name="connsiteY5" fmla="*/ 0 h 15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309" h="1548358">
                <a:moveTo>
                  <a:pt x="536309" y="284461"/>
                </a:moveTo>
                <a:cubicBezTo>
                  <a:pt x="512439" y="419387"/>
                  <a:pt x="496321" y="1027126"/>
                  <a:pt x="452303" y="1201442"/>
                </a:cubicBezTo>
                <a:cubicBezTo>
                  <a:pt x="408285" y="1375758"/>
                  <a:pt x="335804" y="1290131"/>
                  <a:pt x="272201" y="1330358"/>
                </a:cubicBezTo>
                <a:cubicBezTo>
                  <a:pt x="208598" y="1370585"/>
                  <a:pt x="109309" y="1718953"/>
                  <a:pt x="70682" y="1442805"/>
                </a:cubicBezTo>
                <a:cubicBezTo>
                  <a:pt x="32055" y="1166657"/>
                  <a:pt x="29910" y="716138"/>
                  <a:pt x="21756" y="348952"/>
                </a:cubicBezTo>
                <a:cubicBezTo>
                  <a:pt x="13602" y="-18234"/>
                  <a:pt x="3113" y="72297"/>
                  <a:pt x="0" y="0"/>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1373224D-6383-40E5-BA6E-C7CB55B5809E}"/>
              </a:ext>
            </a:extLst>
          </p:cNvPr>
          <p:cNvSpPr/>
          <p:nvPr/>
        </p:nvSpPr>
        <p:spPr>
          <a:xfrm>
            <a:off x="6989275" y="1149790"/>
            <a:ext cx="1008098" cy="1074749"/>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981760"/>
              <a:gd name="connsiteX1" fmla="*/ 187286 w 429657"/>
              <a:gd name="connsiteY1" fmla="*/ 925416 h 981760"/>
              <a:gd name="connsiteX2" fmla="*/ 31134 w 429657"/>
              <a:gd name="connsiteY2" fmla="*/ 809557 h 981760"/>
              <a:gd name="connsiteX3" fmla="*/ 0 w 429657"/>
              <a:gd name="connsiteY3" fmla="*/ 231354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466387 h 98176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047008"/>
              <a:gd name="connsiteX1" fmla="*/ 423430 w 491926"/>
              <a:gd name="connsiteY1" fmla="*/ 848729 h 1047008"/>
              <a:gd name="connsiteX2" fmla="*/ 243328 w 491926"/>
              <a:gd name="connsiteY2" fmla="*/ 1042933 h 1047008"/>
              <a:gd name="connsiteX3" fmla="*/ 87176 w 491926"/>
              <a:gd name="connsiteY3" fmla="*/ 927074 h 1047008"/>
              <a:gd name="connsiteX4" fmla="*/ 0 w 491926"/>
              <a:gd name="connsiteY4" fmla="*/ 583904 h 1047008"/>
              <a:gd name="connsiteX0" fmla="*/ 491926 w 491926"/>
              <a:gd name="connsiteY0" fmla="*/ 0 h 1000636"/>
              <a:gd name="connsiteX1" fmla="*/ 423430 w 491926"/>
              <a:gd name="connsiteY1" fmla="*/ 848729 h 1000636"/>
              <a:gd name="connsiteX2" fmla="*/ 243328 w 491926"/>
              <a:gd name="connsiteY2" fmla="*/ 977645 h 1000636"/>
              <a:gd name="connsiteX3" fmla="*/ 87176 w 491926"/>
              <a:gd name="connsiteY3" fmla="*/ 927074 h 1000636"/>
              <a:gd name="connsiteX4" fmla="*/ 0 w 491926"/>
              <a:gd name="connsiteY4" fmla="*/ 583904 h 1000636"/>
              <a:gd name="connsiteX0" fmla="*/ 504380 w 504380"/>
              <a:gd name="connsiteY0" fmla="*/ 0 h 1000636"/>
              <a:gd name="connsiteX1" fmla="*/ 435884 w 504380"/>
              <a:gd name="connsiteY1" fmla="*/ 848729 h 1000636"/>
              <a:gd name="connsiteX2" fmla="*/ 255782 w 504380"/>
              <a:gd name="connsiteY2" fmla="*/ 977645 h 1000636"/>
              <a:gd name="connsiteX3" fmla="*/ 99630 w 504380"/>
              <a:gd name="connsiteY3" fmla="*/ 927074 h 1000636"/>
              <a:gd name="connsiteX4" fmla="*/ 0 w 504380"/>
              <a:gd name="connsiteY4" fmla="*/ 218297 h 1000636"/>
              <a:gd name="connsiteX0" fmla="*/ 504380 w 504380"/>
              <a:gd name="connsiteY0" fmla="*/ 0 h 1127222"/>
              <a:gd name="connsiteX1" fmla="*/ 435884 w 504380"/>
              <a:gd name="connsiteY1" fmla="*/ 848729 h 1127222"/>
              <a:gd name="connsiteX2" fmla="*/ 255782 w 504380"/>
              <a:gd name="connsiteY2" fmla="*/ 977645 h 1127222"/>
              <a:gd name="connsiteX3" fmla="*/ 54263 w 504380"/>
              <a:gd name="connsiteY3" fmla="*/ 1090092 h 1127222"/>
              <a:gd name="connsiteX4" fmla="*/ 0 w 504380"/>
              <a:gd name="connsiteY4" fmla="*/ 218297 h 1127222"/>
              <a:gd name="connsiteX0" fmla="*/ 499043 w 499043"/>
              <a:gd name="connsiteY0" fmla="*/ 1113027 h 2240249"/>
              <a:gd name="connsiteX1" fmla="*/ 430547 w 499043"/>
              <a:gd name="connsiteY1" fmla="*/ 1961756 h 2240249"/>
              <a:gd name="connsiteX2" fmla="*/ 250445 w 499043"/>
              <a:gd name="connsiteY2" fmla="*/ 2090672 h 2240249"/>
              <a:gd name="connsiteX3" fmla="*/ 48926 w 499043"/>
              <a:gd name="connsiteY3" fmla="*/ 2203119 h 2240249"/>
              <a:gd name="connsiteX4" fmla="*/ 0 w 499043"/>
              <a:gd name="connsiteY4" fmla="*/ 0 h 2240249"/>
              <a:gd name="connsiteX0" fmla="*/ 502066 w 502066"/>
              <a:gd name="connsiteY0" fmla="*/ 1113027 h 2308670"/>
              <a:gd name="connsiteX1" fmla="*/ 433570 w 502066"/>
              <a:gd name="connsiteY1" fmla="*/ 1961756 h 2308670"/>
              <a:gd name="connsiteX2" fmla="*/ 253468 w 502066"/>
              <a:gd name="connsiteY2" fmla="*/ 2090672 h 2308670"/>
              <a:gd name="connsiteX3" fmla="*/ 51949 w 502066"/>
              <a:gd name="connsiteY3" fmla="*/ 2203119 h 2308670"/>
              <a:gd name="connsiteX4" fmla="*/ 3023 w 502066"/>
              <a:gd name="connsiteY4" fmla="*/ 868499 h 2308670"/>
              <a:gd name="connsiteX5" fmla="*/ 3023 w 502066"/>
              <a:gd name="connsiteY5" fmla="*/ 0 h 2308670"/>
              <a:gd name="connsiteX0" fmla="*/ 413082 w 439635"/>
              <a:gd name="connsiteY0" fmla="*/ 0 h 3477913"/>
              <a:gd name="connsiteX1" fmla="*/ 433570 w 439635"/>
              <a:gd name="connsiteY1" fmla="*/ 3130997 h 3477913"/>
              <a:gd name="connsiteX2" fmla="*/ 253468 w 439635"/>
              <a:gd name="connsiteY2" fmla="*/ 3259913 h 3477913"/>
              <a:gd name="connsiteX3" fmla="*/ 51949 w 439635"/>
              <a:gd name="connsiteY3" fmla="*/ 3372360 h 3477913"/>
              <a:gd name="connsiteX4" fmla="*/ 3023 w 439635"/>
              <a:gd name="connsiteY4" fmla="*/ 2037740 h 3477913"/>
              <a:gd name="connsiteX5" fmla="*/ 3023 w 439635"/>
              <a:gd name="connsiteY5" fmla="*/ 1169241 h 3477913"/>
              <a:gd name="connsiteX0" fmla="*/ 413082 w 413082"/>
              <a:gd name="connsiteY0" fmla="*/ 0 h 3518893"/>
              <a:gd name="connsiteX1" fmla="*/ 362382 w 413082"/>
              <a:gd name="connsiteY1" fmla="*/ 1989864 h 3518893"/>
              <a:gd name="connsiteX2" fmla="*/ 253468 w 413082"/>
              <a:gd name="connsiteY2" fmla="*/ 3259913 h 3518893"/>
              <a:gd name="connsiteX3" fmla="*/ 51949 w 413082"/>
              <a:gd name="connsiteY3" fmla="*/ 3372360 h 3518893"/>
              <a:gd name="connsiteX4" fmla="*/ 3023 w 413082"/>
              <a:gd name="connsiteY4" fmla="*/ 2037740 h 3518893"/>
              <a:gd name="connsiteX5" fmla="*/ 3023 w 413082"/>
              <a:gd name="connsiteY5" fmla="*/ 1169241 h 3518893"/>
              <a:gd name="connsiteX0" fmla="*/ 413082 w 413082"/>
              <a:gd name="connsiteY0" fmla="*/ 0 h 3421258"/>
              <a:gd name="connsiteX1" fmla="*/ 362382 w 413082"/>
              <a:gd name="connsiteY1" fmla="*/ 1989864 h 3421258"/>
              <a:gd name="connsiteX2" fmla="*/ 206010 w 413082"/>
              <a:gd name="connsiteY2" fmla="*/ 2444819 h 3421258"/>
              <a:gd name="connsiteX3" fmla="*/ 51949 w 413082"/>
              <a:gd name="connsiteY3" fmla="*/ 3372360 h 3421258"/>
              <a:gd name="connsiteX4" fmla="*/ 3023 w 413082"/>
              <a:gd name="connsiteY4" fmla="*/ 2037740 h 3421258"/>
              <a:gd name="connsiteX5" fmla="*/ 3023 w 413082"/>
              <a:gd name="connsiteY5" fmla="*/ 1169241 h 3421258"/>
              <a:gd name="connsiteX0" fmla="*/ 413082 w 413082"/>
              <a:gd name="connsiteY0" fmla="*/ 0 h 2551304"/>
              <a:gd name="connsiteX1" fmla="*/ 362382 w 413082"/>
              <a:gd name="connsiteY1" fmla="*/ 1989864 h 2551304"/>
              <a:gd name="connsiteX2" fmla="*/ 206010 w 413082"/>
              <a:gd name="connsiteY2" fmla="*/ 2444819 h 2551304"/>
              <a:gd name="connsiteX3" fmla="*/ 129069 w 413082"/>
              <a:gd name="connsiteY3" fmla="*/ 2394245 h 2551304"/>
              <a:gd name="connsiteX4" fmla="*/ 3023 w 413082"/>
              <a:gd name="connsiteY4" fmla="*/ 2037740 h 2551304"/>
              <a:gd name="connsiteX5" fmla="*/ 3023 w 413082"/>
              <a:gd name="connsiteY5" fmla="*/ 1169241 h 2551304"/>
              <a:gd name="connsiteX0" fmla="*/ 413082 w 413082"/>
              <a:gd name="connsiteY0" fmla="*/ 0 h 2580634"/>
              <a:gd name="connsiteX1" fmla="*/ 362382 w 413082"/>
              <a:gd name="connsiteY1" fmla="*/ 1989864 h 2580634"/>
              <a:gd name="connsiteX2" fmla="*/ 206010 w 413082"/>
              <a:gd name="connsiteY2" fmla="*/ 2444819 h 2580634"/>
              <a:gd name="connsiteX3" fmla="*/ 82352 w 413082"/>
              <a:gd name="connsiteY3" fmla="*/ 2437037 h 2580634"/>
              <a:gd name="connsiteX4" fmla="*/ 3023 w 413082"/>
              <a:gd name="connsiteY4" fmla="*/ 2037740 h 2580634"/>
              <a:gd name="connsiteX5" fmla="*/ 3023 w 413082"/>
              <a:gd name="connsiteY5" fmla="*/ 1169241 h 2580634"/>
              <a:gd name="connsiteX0" fmla="*/ 413082 w 413082"/>
              <a:gd name="connsiteY0" fmla="*/ 0 h 2581624"/>
              <a:gd name="connsiteX1" fmla="*/ 343695 w 413082"/>
              <a:gd name="connsiteY1" fmla="*/ 1968467 h 2581624"/>
              <a:gd name="connsiteX2" fmla="*/ 206010 w 413082"/>
              <a:gd name="connsiteY2" fmla="*/ 2444819 h 2581624"/>
              <a:gd name="connsiteX3" fmla="*/ 82352 w 413082"/>
              <a:gd name="connsiteY3" fmla="*/ 2437037 h 2581624"/>
              <a:gd name="connsiteX4" fmla="*/ 3023 w 413082"/>
              <a:gd name="connsiteY4" fmla="*/ 2037740 h 2581624"/>
              <a:gd name="connsiteX5" fmla="*/ 3023 w 413082"/>
              <a:gd name="connsiteY5" fmla="*/ 1169241 h 2581624"/>
              <a:gd name="connsiteX0" fmla="*/ 413082 w 413082"/>
              <a:gd name="connsiteY0" fmla="*/ 0 h 2547596"/>
              <a:gd name="connsiteX1" fmla="*/ 343695 w 413082"/>
              <a:gd name="connsiteY1" fmla="*/ 1968467 h 2547596"/>
              <a:gd name="connsiteX2" fmla="*/ 215353 w 413082"/>
              <a:gd name="connsiteY2" fmla="*/ 2316441 h 2547596"/>
              <a:gd name="connsiteX3" fmla="*/ 82352 w 413082"/>
              <a:gd name="connsiteY3" fmla="*/ 2437037 h 2547596"/>
              <a:gd name="connsiteX4" fmla="*/ 3023 w 413082"/>
              <a:gd name="connsiteY4" fmla="*/ 2037740 h 2547596"/>
              <a:gd name="connsiteX5" fmla="*/ 3023 w 413082"/>
              <a:gd name="connsiteY5" fmla="*/ 1169241 h 2547596"/>
              <a:gd name="connsiteX0" fmla="*/ 413082 w 413082"/>
              <a:gd name="connsiteY0" fmla="*/ 0 h 2547596"/>
              <a:gd name="connsiteX1" fmla="*/ 343695 w 413082"/>
              <a:gd name="connsiteY1" fmla="*/ 1968467 h 2547596"/>
              <a:gd name="connsiteX2" fmla="*/ 215353 w 413082"/>
              <a:gd name="connsiteY2" fmla="*/ 2316441 h 2547596"/>
              <a:gd name="connsiteX3" fmla="*/ 82352 w 413082"/>
              <a:gd name="connsiteY3" fmla="*/ 2437037 h 2547596"/>
              <a:gd name="connsiteX4" fmla="*/ 3023 w 413082"/>
              <a:gd name="connsiteY4" fmla="*/ 2037740 h 2547596"/>
              <a:gd name="connsiteX5" fmla="*/ 3023 w 413082"/>
              <a:gd name="connsiteY5" fmla="*/ 804413 h 254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082" h="2547596">
                <a:moveTo>
                  <a:pt x="413082" y="0"/>
                </a:moveTo>
                <a:cubicBezTo>
                  <a:pt x="389212" y="134926"/>
                  <a:pt x="376650" y="1582394"/>
                  <a:pt x="343695" y="1968467"/>
                </a:cubicBezTo>
                <a:cubicBezTo>
                  <a:pt x="310740" y="2354541"/>
                  <a:pt x="258910" y="2238346"/>
                  <a:pt x="215353" y="2316441"/>
                </a:cubicBezTo>
                <a:cubicBezTo>
                  <a:pt x="171796" y="2394536"/>
                  <a:pt x="120979" y="2713185"/>
                  <a:pt x="82352" y="2437037"/>
                </a:cubicBezTo>
                <a:cubicBezTo>
                  <a:pt x="43725" y="2160889"/>
                  <a:pt x="11177" y="2404926"/>
                  <a:pt x="3023" y="2037740"/>
                </a:cubicBezTo>
                <a:cubicBezTo>
                  <a:pt x="-5131" y="1670554"/>
                  <a:pt x="6136" y="876710"/>
                  <a:pt x="3023" y="804413"/>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0D352D40-DE9D-4853-8BA2-8A4D97CC4993}"/>
              </a:ext>
            </a:extLst>
          </p:cNvPr>
          <p:cNvSpPr/>
          <p:nvPr/>
        </p:nvSpPr>
        <p:spPr>
          <a:xfrm>
            <a:off x="7944781" y="1304365"/>
            <a:ext cx="832700" cy="1270520"/>
          </a:xfrm>
          <a:custGeom>
            <a:avLst/>
            <a:gdLst>
              <a:gd name="connsiteX0" fmla="*/ 429657 w 429657"/>
              <a:gd name="connsiteY0" fmla="*/ 0 h 928215"/>
              <a:gd name="connsiteX1" fmla="*/ 187286 w 429657"/>
              <a:gd name="connsiteY1" fmla="*/ 925416 h 928215"/>
              <a:gd name="connsiteX2" fmla="*/ 0 w 429657"/>
              <a:gd name="connsiteY2" fmla="*/ 231354 h 928215"/>
              <a:gd name="connsiteX0" fmla="*/ 429657 w 429657"/>
              <a:gd name="connsiteY0" fmla="*/ 0 h 981760"/>
              <a:gd name="connsiteX1" fmla="*/ 187286 w 429657"/>
              <a:gd name="connsiteY1" fmla="*/ 925416 h 981760"/>
              <a:gd name="connsiteX2" fmla="*/ 31134 w 429657"/>
              <a:gd name="connsiteY2" fmla="*/ 809557 h 981760"/>
              <a:gd name="connsiteX3" fmla="*/ 0 w 429657"/>
              <a:gd name="connsiteY3" fmla="*/ 231354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205239 h 981760"/>
              <a:gd name="connsiteX0" fmla="*/ 485699 w 485699"/>
              <a:gd name="connsiteY0" fmla="*/ 0 h 981760"/>
              <a:gd name="connsiteX1" fmla="*/ 243328 w 485699"/>
              <a:gd name="connsiteY1" fmla="*/ 925416 h 981760"/>
              <a:gd name="connsiteX2" fmla="*/ 87176 w 485699"/>
              <a:gd name="connsiteY2" fmla="*/ 809557 h 981760"/>
              <a:gd name="connsiteX3" fmla="*/ 0 w 485699"/>
              <a:gd name="connsiteY3" fmla="*/ 466387 h 98176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107910"/>
              <a:gd name="connsiteX1" fmla="*/ 243328 w 491926"/>
              <a:gd name="connsiteY1" fmla="*/ 1042933 h 1107910"/>
              <a:gd name="connsiteX2" fmla="*/ 87176 w 491926"/>
              <a:gd name="connsiteY2" fmla="*/ 927074 h 1107910"/>
              <a:gd name="connsiteX3" fmla="*/ 0 w 491926"/>
              <a:gd name="connsiteY3" fmla="*/ 583904 h 1107910"/>
              <a:gd name="connsiteX0" fmla="*/ 491926 w 491926"/>
              <a:gd name="connsiteY0" fmla="*/ 0 h 1047008"/>
              <a:gd name="connsiteX1" fmla="*/ 423430 w 491926"/>
              <a:gd name="connsiteY1" fmla="*/ 848729 h 1047008"/>
              <a:gd name="connsiteX2" fmla="*/ 243328 w 491926"/>
              <a:gd name="connsiteY2" fmla="*/ 1042933 h 1047008"/>
              <a:gd name="connsiteX3" fmla="*/ 87176 w 491926"/>
              <a:gd name="connsiteY3" fmla="*/ 927074 h 1047008"/>
              <a:gd name="connsiteX4" fmla="*/ 0 w 491926"/>
              <a:gd name="connsiteY4" fmla="*/ 583904 h 1047008"/>
              <a:gd name="connsiteX0" fmla="*/ 491926 w 491926"/>
              <a:gd name="connsiteY0" fmla="*/ 0 h 1000636"/>
              <a:gd name="connsiteX1" fmla="*/ 423430 w 491926"/>
              <a:gd name="connsiteY1" fmla="*/ 848729 h 1000636"/>
              <a:gd name="connsiteX2" fmla="*/ 243328 w 491926"/>
              <a:gd name="connsiteY2" fmla="*/ 977645 h 1000636"/>
              <a:gd name="connsiteX3" fmla="*/ 87176 w 491926"/>
              <a:gd name="connsiteY3" fmla="*/ 927074 h 1000636"/>
              <a:gd name="connsiteX4" fmla="*/ 0 w 491926"/>
              <a:gd name="connsiteY4" fmla="*/ 583904 h 1000636"/>
              <a:gd name="connsiteX0" fmla="*/ 504380 w 504380"/>
              <a:gd name="connsiteY0" fmla="*/ 0 h 1000636"/>
              <a:gd name="connsiteX1" fmla="*/ 435884 w 504380"/>
              <a:gd name="connsiteY1" fmla="*/ 848729 h 1000636"/>
              <a:gd name="connsiteX2" fmla="*/ 255782 w 504380"/>
              <a:gd name="connsiteY2" fmla="*/ 977645 h 1000636"/>
              <a:gd name="connsiteX3" fmla="*/ 99630 w 504380"/>
              <a:gd name="connsiteY3" fmla="*/ 927074 h 1000636"/>
              <a:gd name="connsiteX4" fmla="*/ 0 w 504380"/>
              <a:gd name="connsiteY4" fmla="*/ 218297 h 1000636"/>
              <a:gd name="connsiteX0" fmla="*/ 504380 w 504380"/>
              <a:gd name="connsiteY0" fmla="*/ 0 h 1127222"/>
              <a:gd name="connsiteX1" fmla="*/ 435884 w 504380"/>
              <a:gd name="connsiteY1" fmla="*/ 848729 h 1127222"/>
              <a:gd name="connsiteX2" fmla="*/ 255782 w 504380"/>
              <a:gd name="connsiteY2" fmla="*/ 977645 h 1127222"/>
              <a:gd name="connsiteX3" fmla="*/ 54263 w 504380"/>
              <a:gd name="connsiteY3" fmla="*/ 1090092 h 1127222"/>
              <a:gd name="connsiteX4" fmla="*/ 0 w 504380"/>
              <a:gd name="connsiteY4" fmla="*/ 218297 h 1127222"/>
              <a:gd name="connsiteX0" fmla="*/ 499043 w 499043"/>
              <a:gd name="connsiteY0" fmla="*/ 1113027 h 2240249"/>
              <a:gd name="connsiteX1" fmla="*/ 430547 w 499043"/>
              <a:gd name="connsiteY1" fmla="*/ 1961756 h 2240249"/>
              <a:gd name="connsiteX2" fmla="*/ 250445 w 499043"/>
              <a:gd name="connsiteY2" fmla="*/ 2090672 h 2240249"/>
              <a:gd name="connsiteX3" fmla="*/ 48926 w 499043"/>
              <a:gd name="connsiteY3" fmla="*/ 2203119 h 2240249"/>
              <a:gd name="connsiteX4" fmla="*/ 0 w 499043"/>
              <a:gd name="connsiteY4" fmla="*/ 0 h 2240249"/>
              <a:gd name="connsiteX0" fmla="*/ 502066 w 502066"/>
              <a:gd name="connsiteY0" fmla="*/ 1113027 h 2308670"/>
              <a:gd name="connsiteX1" fmla="*/ 433570 w 502066"/>
              <a:gd name="connsiteY1" fmla="*/ 1961756 h 2308670"/>
              <a:gd name="connsiteX2" fmla="*/ 253468 w 502066"/>
              <a:gd name="connsiteY2" fmla="*/ 2090672 h 2308670"/>
              <a:gd name="connsiteX3" fmla="*/ 51949 w 502066"/>
              <a:gd name="connsiteY3" fmla="*/ 2203119 h 2308670"/>
              <a:gd name="connsiteX4" fmla="*/ 3023 w 502066"/>
              <a:gd name="connsiteY4" fmla="*/ 868499 h 2308670"/>
              <a:gd name="connsiteX5" fmla="*/ 3023 w 502066"/>
              <a:gd name="connsiteY5" fmla="*/ 0 h 2308670"/>
              <a:gd name="connsiteX0" fmla="*/ 413082 w 439635"/>
              <a:gd name="connsiteY0" fmla="*/ 0 h 3477913"/>
              <a:gd name="connsiteX1" fmla="*/ 433570 w 439635"/>
              <a:gd name="connsiteY1" fmla="*/ 3130997 h 3477913"/>
              <a:gd name="connsiteX2" fmla="*/ 253468 w 439635"/>
              <a:gd name="connsiteY2" fmla="*/ 3259913 h 3477913"/>
              <a:gd name="connsiteX3" fmla="*/ 51949 w 439635"/>
              <a:gd name="connsiteY3" fmla="*/ 3372360 h 3477913"/>
              <a:gd name="connsiteX4" fmla="*/ 3023 w 439635"/>
              <a:gd name="connsiteY4" fmla="*/ 2037740 h 3477913"/>
              <a:gd name="connsiteX5" fmla="*/ 3023 w 439635"/>
              <a:gd name="connsiteY5" fmla="*/ 1169241 h 3477913"/>
              <a:gd name="connsiteX0" fmla="*/ 413082 w 413082"/>
              <a:gd name="connsiteY0" fmla="*/ 0 h 3518893"/>
              <a:gd name="connsiteX1" fmla="*/ 362382 w 413082"/>
              <a:gd name="connsiteY1" fmla="*/ 1989864 h 3518893"/>
              <a:gd name="connsiteX2" fmla="*/ 253468 w 413082"/>
              <a:gd name="connsiteY2" fmla="*/ 3259913 h 3518893"/>
              <a:gd name="connsiteX3" fmla="*/ 51949 w 413082"/>
              <a:gd name="connsiteY3" fmla="*/ 3372360 h 3518893"/>
              <a:gd name="connsiteX4" fmla="*/ 3023 w 413082"/>
              <a:gd name="connsiteY4" fmla="*/ 2037740 h 3518893"/>
              <a:gd name="connsiteX5" fmla="*/ 3023 w 413082"/>
              <a:gd name="connsiteY5" fmla="*/ 1169241 h 3518893"/>
              <a:gd name="connsiteX0" fmla="*/ 413082 w 413082"/>
              <a:gd name="connsiteY0" fmla="*/ 0 h 3421258"/>
              <a:gd name="connsiteX1" fmla="*/ 362382 w 413082"/>
              <a:gd name="connsiteY1" fmla="*/ 1989864 h 3421258"/>
              <a:gd name="connsiteX2" fmla="*/ 206010 w 413082"/>
              <a:gd name="connsiteY2" fmla="*/ 2444819 h 3421258"/>
              <a:gd name="connsiteX3" fmla="*/ 51949 w 413082"/>
              <a:gd name="connsiteY3" fmla="*/ 3372360 h 3421258"/>
              <a:gd name="connsiteX4" fmla="*/ 3023 w 413082"/>
              <a:gd name="connsiteY4" fmla="*/ 2037740 h 3421258"/>
              <a:gd name="connsiteX5" fmla="*/ 3023 w 413082"/>
              <a:gd name="connsiteY5" fmla="*/ 1169241 h 3421258"/>
              <a:gd name="connsiteX0" fmla="*/ 413082 w 413082"/>
              <a:gd name="connsiteY0" fmla="*/ 0 h 2551304"/>
              <a:gd name="connsiteX1" fmla="*/ 362382 w 413082"/>
              <a:gd name="connsiteY1" fmla="*/ 1989864 h 2551304"/>
              <a:gd name="connsiteX2" fmla="*/ 206010 w 413082"/>
              <a:gd name="connsiteY2" fmla="*/ 2444819 h 2551304"/>
              <a:gd name="connsiteX3" fmla="*/ 129069 w 413082"/>
              <a:gd name="connsiteY3" fmla="*/ 2394245 h 2551304"/>
              <a:gd name="connsiteX4" fmla="*/ 3023 w 413082"/>
              <a:gd name="connsiteY4" fmla="*/ 2037740 h 2551304"/>
              <a:gd name="connsiteX5" fmla="*/ 3023 w 413082"/>
              <a:gd name="connsiteY5" fmla="*/ 1169241 h 2551304"/>
              <a:gd name="connsiteX0" fmla="*/ 413082 w 413082"/>
              <a:gd name="connsiteY0" fmla="*/ 0 h 2448493"/>
              <a:gd name="connsiteX1" fmla="*/ 362382 w 413082"/>
              <a:gd name="connsiteY1" fmla="*/ 1989864 h 2448493"/>
              <a:gd name="connsiteX2" fmla="*/ 223807 w 413082"/>
              <a:gd name="connsiteY2" fmla="*/ 1738402 h 2448493"/>
              <a:gd name="connsiteX3" fmla="*/ 129069 w 413082"/>
              <a:gd name="connsiteY3" fmla="*/ 2394245 h 2448493"/>
              <a:gd name="connsiteX4" fmla="*/ 3023 w 413082"/>
              <a:gd name="connsiteY4" fmla="*/ 2037740 h 2448493"/>
              <a:gd name="connsiteX5" fmla="*/ 3023 w 413082"/>
              <a:gd name="connsiteY5" fmla="*/ 1169241 h 2448493"/>
              <a:gd name="connsiteX0" fmla="*/ 413082 w 413082"/>
              <a:gd name="connsiteY0" fmla="*/ 0 h 2094772"/>
              <a:gd name="connsiteX1" fmla="*/ 362382 w 413082"/>
              <a:gd name="connsiteY1" fmla="*/ 1989864 h 2094772"/>
              <a:gd name="connsiteX2" fmla="*/ 223807 w 413082"/>
              <a:gd name="connsiteY2" fmla="*/ 1738402 h 2094772"/>
              <a:gd name="connsiteX3" fmla="*/ 129069 w 413082"/>
              <a:gd name="connsiteY3" fmla="*/ 1144432 h 2094772"/>
              <a:gd name="connsiteX4" fmla="*/ 3023 w 413082"/>
              <a:gd name="connsiteY4" fmla="*/ 2037740 h 2094772"/>
              <a:gd name="connsiteX5" fmla="*/ 3023 w 413082"/>
              <a:gd name="connsiteY5" fmla="*/ 1169241 h 2094772"/>
              <a:gd name="connsiteX0" fmla="*/ 410059 w 410059"/>
              <a:gd name="connsiteY0" fmla="*/ 692437 h 2785083"/>
              <a:gd name="connsiteX1" fmla="*/ 359359 w 410059"/>
              <a:gd name="connsiteY1" fmla="*/ 2682301 h 2785083"/>
              <a:gd name="connsiteX2" fmla="*/ 220784 w 410059"/>
              <a:gd name="connsiteY2" fmla="*/ 2430839 h 2785083"/>
              <a:gd name="connsiteX3" fmla="*/ 126046 w 410059"/>
              <a:gd name="connsiteY3" fmla="*/ 1836869 h 2785083"/>
              <a:gd name="connsiteX4" fmla="*/ 106781 w 410059"/>
              <a:gd name="connsiteY4" fmla="*/ 40362 h 2785083"/>
              <a:gd name="connsiteX5" fmla="*/ 0 w 410059"/>
              <a:gd name="connsiteY5" fmla="*/ 1861678 h 2785083"/>
              <a:gd name="connsiteX0" fmla="*/ 332940 w 332940"/>
              <a:gd name="connsiteY0" fmla="*/ 1058685 h 3151331"/>
              <a:gd name="connsiteX1" fmla="*/ 282240 w 332940"/>
              <a:gd name="connsiteY1" fmla="*/ 3048549 h 3151331"/>
              <a:gd name="connsiteX2" fmla="*/ 143665 w 332940"/>
              <a:gd name="connsiteY2" fmla="*/ 2797087 h 3151331"/>
              <a:gd name="connsiteX3" fmla="*/ 48927 w 332940"/>
              <a:gd name="connsiteY3" fmla="*/ 2203117 h 3151331"/>
              <a:gd name="connsiteX4" fmla="*/ 29662 w 332940"/>
              <a:gd name="connsiteY4" fmla="*/ 406610 h 3151331"/>
              <a:gd name="connsiteX5" fmla="*/ 0 w 332940"/>
              <a:gd name="connsiteY5" fmla="*/ 0 h 3151331"/>
              <a:gd name="connsiteX0" fmla="*/ 340341 w 340341"/>
              <a:gd name="connsiteY0" fmla="*/ 351388 h 3201905"/>
              <a:gd name="connsiteX1" fmla="*/ 282240 w 340341"/>
              <a:gd name="connsiteY1" fmla="*/ 3048549 h 3201905"/>
              <a:gd name="connsiteX2" fmla="*/ 143665 w 340341"/>
              <a:gd name="connsiteY2" fmla="*/ 2797087 h 3201905"/>
              <a:gd name="connsiteX3" fmla="*/ 48927 w 340341"/>
              <a:gd name="connsiteY3" fmla="*/ 2203117 h 3201905"/>
              <a:gd name="connsiteX4" fmla="*/ 29662 w 340341"/>
              <a:gd name="connsiteY4" fmla="*/ 406610 h 3201905"/>
              <a:gd name="connsiteX5" fmla="*/ 0 w 340341"/>
              <a:gd name="connsiteY5" fmla="*/ 0 h 32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341" h="3201905">
                <a:moveTo>
                  <a:pt x="340341" y="351388"/>
                </a:moveTo>
                <a:cubicBezTo>
                  <a:pt x="316471" y="486314"/>
                  <a:pt x="315019" y="2640933"/>
                  <a:pt x="282240" y="3048549"/>
                </a:cubicBezTo>
                <a:cubicBezTo>
                  <a:pt x="249461" y="3456165"/>
                  <a:pt x="182550" y="2937992"/>
                  <a:pt x="143665" y="2797087"/>
                </a:cubicBezTo>
                <a:cubicBezTo>
                  <a:pt x="104780" y="2656182"/>
                  <a:pt x="87554" y="2479265"/>
                  <a:pt x="48927" y="2203117"/>
                </a:cubicBezTo>
                <a:cubicBezTo>
                  <a:pt x="10300" y="1926969"/>
                  <a:pt x="37816" y="773796"/>
                  <a:pt x="29662" y="406610"/>
                </a:cubicBezTo>
                <a:cubicBezTo>
                  <a:pt x="21508" y="39424"/>
                  <a:pt x="3113" y="72297"/>
                  <a:pt x="0" y="0"/>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CF76AB4A-D30D-4FDF-8335-74F1D459C750}"/>
              </a:ext>
            </a:extLst>
          </p:cNvPr>
          <p:cNvSpPr/>
          <p:nvPr/>
        </p:nvSpPr>
        <p:spPr>
          <a:xfrm>
            <a:off x="4350123" y="728610"/>
            <a:ext cx="3375212" cy="891761"/>
          </a:xfrm>
          <a:custGeom>
            <a:avLst/>
            <a:gdLst>
              <a:gd name="connsiteX0" fmla="*/ 0 w 3274359"/>
              <a:gd name="connsiteY0" fmla="*/ 263276 h 263276"/>
              <a:gd name="connsiteX1" fmla="*/ 316006 w 3274359"/>
              <a:gd name="connsiteY1" fmla="*/ 1058 h 263276"/>
              <a:gd name="connsiteX2" fmla="*/ 658906 w 3274359"/>
              <a:gd name="connsiteY2" fmla="*/ 169146 h 263276"/>
              <a:gd name="connsiteX3" fmla="*/ 1149724 w 3274359"/>
              <a:gd name="connsiteY3" fmla="*/ 122082 h 263276"/>
              <a:gd name="connsiteX4" fmla="*/ 1640541 w 3274359"/>
              <a:gd name="connsiteY4" fmla="*/ 182594 h 263276"/>
              <a:gd name="connsiteX5" fmla="*/ 2272553 w 3274359"/>
              <a:gd name="connsiteY5" fmla="*/ 115358 h 263276"/>
              <a:gd name="connsiteX6" fmla="*/ 2729753 w 3274359"/>
              <a:gd name="connsiteY6" fmla="*/ 182594 h 263276"/>
              <a:gd name="connsiteX7" fmla="*/ 2958353 w 3274359"/>
              <a:gd name="connsiteY7" fmla="*/ 128805 h 263276"/>
              <a:gd name="connsiteX8" fmla="*/ 3274359 w 3274359"/>
              <a:gd name="connsiteY8" fmla="*/ 175870 h 263276"/>
              <a:gd name="connsiteX0" fmla="*/ 0 w 3306651"/>
              <a:gd name="connsiteY0" fmla="*/ 263276 h 565835"/>
              <a:gd name="connsiteX1" fmla="*/ 316006 w 3306651"/>
              <a:gd name="connsiteY1" fmla="*/ 1058 h 565835"/>
              <a:gd name="connsiteX2" fmla="*/ 658906 w 3306651"/>
              <a:gd name="connsiteY2" fmla="*/ 169146 h 565835"/>
              <a:gd name="connsiteX3" fmla="*/ 1149724 w 3306651"/>
              <a:gd name="connsiteY3" fmla="*/ 122082 h 565835"/>
              <a:gd name="connsiteX4" fmla="*/ 1640541 w 3306651"/>
              <a:gd name="connsiteY4" fmla="*/ 182594 h 565835"/>
              <a:gd name="connsiteX5" fmla="*/ 2272553 w 3306651"/>
              <a:gd name="connsiteY5" fmla="*/ 115358 h 565835"/>
              <a:gd name="connsiteX6" fmla="*/ 2729753 w 3306651"/>
              <a:gd name="connsiteY6" fmla="*/ 182594 h 565835"/>
              <a:gd name="connsiteX7" fmla="*/ 2958353 w 3306651"/>
              <a:gd name="connsiteY7" fmla="*/ 128805 h 565835"/>
              <a:gd name="connsiteX8" fmla="*/ 3306651 w 3306651"/>
              <a:gd name="connsiteY8" fmla="*/ 565835 h 565835"/>
              <a:gd name="connsiteX0" fmla="*/ 0 w 3439234"/>
              <a:gd name="connsiteY0" fmla="*/ 263276 h 565835"/>
              <a:gd name="connsiteX1" fmla="*/ 316006 w 3439234"/>
              <a:gd name="connsiteY1" fmla="*/ 1058 h 565835"/>
              <a:gd name="connsiteX2" fmla="*/ 658906 w 3439234"/>
              <a:gd name="connsiteY2" fmla="*/ 169146 h 565835"/>
              <a:gd name="connsiteX3" fmla="*/ 1149724 w 3439234"/>
              <a:gd name="connsiteY3" fmla="*/ 122082 h 565835"/>
              <a:gd name="connsiteX4" fmla="*/ 1640541 w 3439234"/>
              <a:gd name="connsiteY4" fmla="*/ 182594 h 565835"/>
              <a:gd name="connsiteX5" fmla="*/ 2272553 w 3439234"/>
              <a:gd name="connsiteY5" fmla="*/ 115358 h 565835"/>
              <a:gd name="connsiteX6" fmla="*/ 2729753 w 3439234"/>
              <a:gd name="connsiteY6" fmla="*/ 182594 h 565835"/>
              <a:gd name="connsiteX7" fmla="*/ 2958353 w 3439234"/>
              <a:gd name="connsiteY7" fmla="*/ 128805 h 565835"/>
              <a:gd name="connsiteX8" fmla="*/ 3429359 w 3439234"/>
              <a:gd name="connsiteY8" fmla="*/ 169146 h 565835"/>
              <a:gd name="connsiteX9" fmla="*/ 3306651 w 3439234"/>
              <a:gd name="connsiteY9" fmla="*/ 565835 h 565835"/>
              <a:gd name="connsiteX0" fmla="*/ 0 w 3437400"/>
              <a:gd name="connsiteY0" fmla="*/ 263276 h 881841"/>
              <a:gd name="connsiteX1" fmla="*/ 316006 w 3437400"/>
              <a:gd name="connsiteY1" fmla="*/ 1058 h 881841"/>
              <a:gd name="connsiteX2" fmla="*/ 658906 w 3437400"/>
              <a:gd name="connsiteY2" fmla="*/ 169146 h 881841"/>
              <a:gd name="connsiteX3" fmla="*/ 1149724 w 3437400"/>
              <a:gd name="connsiteY3" fmla="*/ 122082 h 881841"/>
              <a:gd name="connsiteX4" fmla="*/ 1640541 w 3437400"/>
              <a:gd name="connsiteY4" fmla="*/ 182594 h 881841"/>
              <a:gd name="connsiteX5" fmla="*/ 2272553 w 3437400"/>
              <a:gd name="connsiteY5" fmla="*/ 115358 h 881841"/>
              <a:gd name="connsiteX6" fmla="*/ 2729753 w 3437400"/>
              <a:gd name="connsiteY6" fmla="*/ 182594 h 881841"/>
              <a:gd name="connsiteX7" fmla="*/ 2958353 w 3437400"/>
              <a:gd name="connsiteY7" fmla="*/ 128805 h 881841"/>
              <a:gd name="connsiteX8" fmla="*/ 3429359 w 3437400"/>
              <a:gd name="connsiteY8" fmla="*/ 169146 h 881841"/>
              <a:gd name="connsiteX9" fmla="*/ 3248526 w 3437400"/>
              <a:gd name="connsiteY9" fmla="*/ 881841 h 881841"/>
              <a:gd name="connsiteX0" fmla="*/ 0 w 3248526"/>
              <a:gd name="connsiteY0" fmla="*/ 263276 h 881841"/>
              <a:gd name="connsiteX1" fmla="*/ 316006 w 3248526"/>
              <a:gd name="connsiteY1" fmla="*/ 1058 h 881841"/>
              <a:gd name="connsiteX2" fmla="*/ 658906 w 3248526"/>
              <a:gd name="connsiteY2" fmla="*/ 169146 h 881841"/>
              <a:gd name="connsiteX3" fmla="*/ 1149724 w 3248526"/>
              <a:gd name="connsiteY3" fmla="*/ 122082 h 881841"/>
              <a:gd name="connsiteX4" fmla="*/ 1640541 w 3248526"/>
              <a:gd name="connsiteY4" fmla="*/ 182594 h 881841"/>
              <a:gd name="connsiteX5" fmla="*/ 2272553 w 3248526"/>
              <a:gd name="connsiteY5" fmla="*/ 115358 h 881841"/>
              <a:gd name="connsiteX6" fmla="*/ 2729753 w 3248526"/>
              <a:gd name="connsiteY6" fmla="*/ 182594 h 881841"/>
              <a:gd name="connsiteX7" fmla="*/ 2958353 w 3248526"/>
              <a:gd name="connsiteY7" fmla="*/ 128805 h 881841"/>
              <a:gd name="connsiteX8" fmla="*/ 3171026 w 3248526"/>
              <a:gd name="connsiteY8" fmla="*/ 263276 h 881841"/>
              <a:gd name="connsiteX9" fmla="*/ 3248526 w 3248526"/>
              <a:gd name="connsiteY9" fmla="*/ 881841 h 881841"/>
              <a:gd name="connsiteX0" fmla="*/ 0 w 3242068"/>
              <a:gd name="connsiteY0" fmla="*/ 542137 h 891761"/>
              <a:gd name="connsiteX1" fmla="*/ 309548 w 3242068"/>
              <a:gd name="connsiteY1" fmla="*/ 10978 h 891761"/>
              <a:gd name="connsiteX2" fmla="*/ 652448 w 3242068"/>
              <a:gd name="connsiteY2" fmla="*/ 179066 h 891761"/>
              <a:gd name="connsiteX3" fmla="*/ 1143266 w 3242068"/>
              <a:gd name="connsiteY3" fmla="*/ 132002 h 891761"/>
              <a:gd name="connsiteX4" fmla="*/ 1634083 w 3242068"/>
              <a:gd name="connsiteY4" fmla="*/ 192514 h 891761"/>
              <a:gd name="connsiteX5" fmla="*/ 2266095 w 3242068"/>
              <a:gd name="connsiteY5" fmla="*/ 125278 h 891761"/>
              <a:gd name="connsiteX6" fmla="*/ 2723295 w 3242068"/>
              <a:gd name="connsiteY6" fmla="*/ 192514 h 891761"/>
              <a:gd name="connsiteX7" fmla="*/ 2951895 w 3242068"/>
              <a:gd name="connsiteY7" fmla="*/ 138725 h 891761"/>
              <a:gd name="connsiteX8" fmla="*/ 3164568 w 3242068"/>
              <a:gd name="connsiteY8" fmla="*/ 273196 h 891761"/>
              <a:gd name="connsiteX9" fmla="*/ 3242068 w 3242068"/>
              <a:gd name="connsiteY9" fmla="*/ 891761 h 89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2068" h="891761">
                <a:moveTo>
                  <a:pt x="0" y="542137"/>
                </a:moveTo>
                <a:cubicBezTo>
                  <a:pt x="103094" y="418872"/>
                  <a:pt x="200807" y="71490"/>
                  <a:pt x="309548" y="10978"/>
                </a:cubicBezTo>
                <a:cubicBezTo>
                  <a:pt x="418289" y="-49534"/>
                  <a:pt x="513495" y="158895"/>
                  <a:pt x="652448" y="179066"/>
                </a:cubicBezTo>
                <a:cubicBezTo>
                  <a:pt x="791401" y="199237"/>
                  <a:pt x="979660" y="129761"/>
                  <a:pt x="1143266" y="132002"/>
                </a:cubicBezTo>
                <a:cubicBezTo>
                  <a:pt x="1306872" y="134243"/>
                  <a:pt x="1446945" y="193635"/>
                  <a:pt x="1634083" y="192514"/>
                </a:cubicBezTo>
                <a:cubicBezTo>
                  <a:pt x="1821221" y="191393"/>
                  <a:pt x="2084560" y="125278"/>
                  <a:pt x="2266095" y="125278"/>
                </a:cubicBezTo>
                <a:cubicBezTo>
                  <a:pt x="2447630" y="125278"/>
                  <a:pt x="2608995" y="190273"/>
                  <a:pt x="2723295" y="192514"/>
                </a:cubicBezTo>
                <a:cubicBezTo>
                  <a:pt x="2837595" y="194755"/>
                  <a:pt x="2878350" y="125278"/>
                  <a:pt x="2951895" y="138725"/>
                </a:cubicBezTo>
                <a:cubicBezTo>
                  <a:pt x="3025440" y="152172"/>
                  <a:pt x="3106518" y="200358"/>
                  <a:pt x="3164568" y="273196"/>
                </a:cubicBezTo>
                <a:cubicBezTo>
                  <a:pt x="3222618" y="346034"/>
                  <a:pt x="3204395" y="848058"/>
                  <a:pt x="3242068" y="89176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a:extLst>
              <a:ext uri="{FF2B5EF4-FFF2-40B4-BE49-F238E27FC236}">
                <a16:creationId xmlns:a16="http://schemas.microsoft.com/office/drawing/2014/main" id="{44B104C8-4283-4F55-9F77-BA4DA47256A9}"/>
              </a:ext>
            </a:extLst>
          </p:cNvPr>
          <p:cNvSpPr/>
          <p:nvPr/>
        </p:nvSpPr>
        <p:spPr>
          <a:xfrm>
            <a:off x="7832912" y="786653"/>
            <a:ext cx="174812" cy="1613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3ED0DFFB-DED3-47E6-A213-51BEB416940C}"/>
              </a:ext>
            </a:extLst>
          </p:cNvPr>
          <p:cNvSpPr/>
          <p:nvPr/>
        </p:nvSpPr>
        <p:spPr>
          <a:xfrm flipH="1">
            <a:off x="4343401" y="674371"/>
            <a:ext cx="3668686" cy="591306"/>
          </a:xfrm>
          <a:custGeom>
            <a:avLst/>
            <a:gdLst>
              <a:gd name="connsiteX0" fmla="*/ 16404 w 822316"/>
              <a:gd name="connsiteY0" fmla="*/ 0 h 638220"/>
              <a:gd name="connsiteX1" fmla="*/ 16404 w 822316"/>
              <a:gd name="connsiteY1" fmla="*/ 511444 h 638220"/>
              <a:gd name="connsiteX2" fmla="*/ 186886 w 822316"/>
              <a:gd name="connsiteY2" fmla="*/ 619932 h 638220"/>
              <a:gd name="connsiteX3" fmla="*/ 171387 w 822316"/>
              <a:gd name="connsiteY3" fmla="*/ 216976 h 638220"/>
              <a:gd name="connsiteX4" fmla="*/ 403862 w 822316"/>
              <a:gd name="connsiteY4" fmla="*/ 635430 h 638220"/>
              <a:gd name="connsiteX5" fmla="*/ 822316 w 822316"/>
              <a:gd name="connsiteY5" fmla="*/ 108488 h 638220"/>
              <a:gd name="connsiteX0" fmla="*/ 16404 w 822316"/>
              <a:gd name="connsiteY0" fmla="*/ 0 h 638944"/>
              <a:gd name="connsiteX1" fmla="*/ 16404 w 822316"/>
              <a:gd name="connsiteY1" fmla="*/ 511444 h 638944"/>
              <a:gd name="connsiteX2" fmla="*/ 186886 w 822316"/>
              <a:gd name="connsiteY2" fmla="*/ 619932 h 638944"/>
              <a:gd name="connsiteX3" fmla="*/ 207085 w 822316"/>
              <a:gd name="connsiteY3" fmla="*/ 593494 h 638944"/>
              <a:gd name="connsiteX4" fmla="*/ 403862 w 822316"/>
              <a:gd name="connsiteY4" fmla="*/ 635430 h 638944"/>
              <a:gd name="connsiteX5" fmla="*/ 822316 w 822316"/>
              <a:gd name="connsiteY5" fmla="*/ 108488 h 638944"/>
              <a:gd name="connsiteX0" fmla="*/ 16404 w 822316"/>
              <a:gd name="connsiteY0" fmla="*/ 0 h 641122"/>
              <a:gd name="connsiteX1" fmla="*/ 16404 w 822316"/>
              <a:gd name="connsiteY1" fmla="*/ 511444 h 641122"/>
              <a:gd name="connsiteX2" fmla="*/ 186886 w 822316"/>
              <a:gd name="connsiteY2" fmla="*/ 619932 h 641122"/>
              <a:gd name="connsiteX3" fmla="*/ 207085 w 822316"/>
              <a:gd name="connsiteY3" fmla="*/ 620388 h 641122"/>
              <a:gd name="connsiteX4" fmla="*/ 403862 w 822316"/>
              <a:gd name="connsiteY4" fmla="*/ 635430 h 641122"/>
              <a:gd name="connsiteX5" fmla="*/ 822316 w 822316"/>
              <a:gd name="connsiteY5" fmla="*/ 108488 h 641122"/>
              <a:gd name="connsiteX0" fmla="*/ 92 w 2767730"/>
              <a:gd name="connsiteY0" fmla="*/ 167284 h 532634"/>
              <a:gd name="connsiteX1" fmla="*/ 1961818 w 2767730"/>
              <a:gd name="connsiteY1" fmla="*/ 402956 h 532634"/>
              <a:gd name="connsiteX2" fmla="*/ 2132300 w 2767730"/>
              <a:gd name="connsiteY2" fmla="*/ 511444 h 532634"/>
              <a:gd name="connsiteX3" fmla="*/ 2152499 w 2767730"/>
              <a:gd name="connsiteY3" fmla="*/ 511900 h 532634"/>
              <a:gd name="connsiteX4" fmla="*/ 2349276 w 2767730"/>
              <a:gd name="connsiteY4" fmla="*/ 526942 h 532634"/>
              <a:gd name="connsiteX5" fmla="*/ 2767730 w 2767730"/>
              <a:gd name="connsiteY5" fmla="*/ 0 h 532634"/>
              <a:gd name="connsiteX0" fmla="*/ 98 w 2767736"/>
              <a:gd name="connsiteY0" fmla="*/ 167284 h 532634"/>
              <a:gd name="connsiteX1" fmla="*/ 1867283 w 2767736"/>
              <a:gd name="connsiteY1" fmla="*/ 490042 h 532634"/>
              <a:gd name="connsiteX2" fmla="*/ 2132306 w 2767736"/>
              <a:gd name="connsiteY2" fmla="*/ 511444 h 532634"/>
              <a:gd name="connsiteX3" fmla="*/ 2152505 w 2767736"/>
              <a:gd name="connsiteY3" fmla="*/ 511900 h 532634"/>
              <a:gd name="connsiteX4" fmla="*/ 2349282 w 2767736"/>
              <a:gd name="connsiteY4" fmla="*/ 526942 h 532634"/>
              <a:gd name="connsiteX5" fmla="*/ 2767736 w 2767736"/>
              <a:gd name="connsiteY5" fmla="*/ 0 h 532634"/>
              <a:gd name="connsiteX0" fmla="*/ 94 w 2838638"/>
              <a:gd name="connsiteY0" fmla="*/ 428541 h 534366"/>
              <a:gd name="connsiteX1" fmla="*/ 1938185 w 2838638"/>
              <a:gd name="connsiteY1" fmla="*/ 490042 h 534366"/>
              <a:gd name="connsiteX2" fmla="*/ 2203208 w 2838638"/>
              <a:gd name="connsiteY2" fmla="*/ 511444 h 534366"/>
              <a:gd name="connsiteX3" fmla="*/ 2223407 w 2838638"/>
              <a:gd name="connsiteY3" fmla="*/ 511900 h 534366"/>
              <a:gd name="connsiteX4" fmla="*/ 2420184 w 2838638"/>
              <a:gd name="connsiteY4" fmla="*/ 526942 h 534366"/>
              <a:gd name="connsiteX5" fmla="*/ 2838638 w 2838638"/>
              <a:gd name="connsiteY5" fmla="*/ 0 h 534366"/>
              <a:gd name="connsiteX0" fmla="*/ 94 w 2838638"/>
              <a:gd name="connsiteY0" fmla="*/ 428541 h 2298167"/>
              <a:gd name="connsiteX1" fmla="*/ 1938185 w 2838638"/>
              <a:gd name="connsiteY1" fmla="*/ 490042 h 2298167"/>
              <a:gd name="connsiteX2" fmla="*/ 2203208 w 2838638"/>
              <a:gd name="connsiteY2" fmla="*/ 511444 h 2298167"/>
              <a:gd name="connsiteX3" fmla="*/ 2223407 w 2838638"/>
              <a:gd name="connsiteY3" fmla="*/ 511900 h 2298167"/>
              <a:gd name="connsiteX4" fmla="*/ 2409007 w 2838638"/>
              <a:gd name="connsiteY4" fmla="*/ 2298004 h 2298167"/>
              <a:gd name="connsiteX5" fmla="*/ 2838638 w 2838638"/>
              <a:gd name="connsiteY5" fmla="*/ 0 h 2298167"/>
              <a:gd name="connsiteX0" fmla="*/ 94 w 2793929"/>
              <a:gd name="connsiteY0" fmla="*/ 48288 h 1917914"/>
              <a:gd name="connsiteX1" fmla="*/ 1938185 w 2793929"/>
              <a:gd name="connsiteY1" fmla="*/ 109789 h 1917914"/>
              <a:gd name="connsiteX2" fmla="*/ 2203208 w 2793929"/>
              <a:gd name="connsiteY2" fmla="*/ 131191 h 1917914"/>
              <a:gd name="connsiteX3" fmla="*/ 2223407 w 2793929"/>
              <a:gd name="connsiteY3" fmla="*/ 131647 h 1917914"/>
              <a:gd name="connsiteX4" fmla="*/ 2409007 w 2793929"/>
              <a:gd name="connsiteY4" fmla="*/ 1917751 h 1917914"/>
              <a:gd name="connsiteX5" fmla="*/ 2793929 w 2793929"/>
              <a:gd name="connsiteY5" fmla="*/ 800454 h 1917914"/>
              <a:gd name="connsiteX0" fmla="*/ 94 w 2793929"/>
              <a:gd name="connsiteY0" fmla="*/ 255993 h 1041627"/>
              <a:gd name="connsiteX1" fmla="*/ 1938185 w 2793929"/>
              <a:gd name="connsiteY1" fmla="*/ 317494 h 1041627"/>
              <a:gd name="connsiteX2" fmla="*/ 2203208 w 2793929"/>
              <a:gd name="connsiteY2" fmla="*/ 338896 h 1041627"/>
              <a:gd name="connsiteX3" fmla="*/ 2223407 w 2793929"/>
              <a:gd name="connsiteY3" fmla="*/ 339352 h 1041627"/>
              <a:gd name="connsiteX4" fmla="*/ 2386652 w 2793929"/>
              <a:gd name="connsiteY4" fmla="*/ 187 h 1041627"/>
              <a:gd name="connsiteX5" fmla="*/ 2793929 w 2793929"/>
              <a:gd name="connsiteY5" fmla="*/ 1008159 h 1041627"/>
              <a:gd name="connsiteX0" fmla="*/ 94 w 2771574"/>
              <a:gd name="connsiteY0" fmla="*/ 1963452 h 2072606"/>
              <a:gd name="connsiteX1" fmla="*/ 1938185 w 2771574"/>
              <a:gd name="connsiteY1" fmla="*/ 2024953 h 2072606"/>
              <a:gd name="connsiteX2" fmla="*/ 2203208 w 2771574"/>
              <a:gd name="connsiteY2" fmla="*/ 2046355 h 2072606"/>
              <a:gd name="connsiteX3" fmla="*/ 2223407 w 2771574"/>
              <a:gd name="connsiteY3" fmla="*/ 2046811 h 2072606"/>
              <a:gd name="connsiteX4" fmla="*/ 2386652 w 2771574"/>
              <a:gd name="connsiteY4" fmla="*/ 1707646 h 2072606"/>
              <a:gd name="connsiteX5" fmla="*/ 2771574 w 2771574"/>
              <a:gd name="connsiteY5" fmla="*/ 0 h 2072606"/>
              <a:gd name="connsiteX0" fmla="*/ 89 w 2886039"/>
              <a:gd name="connsiteY0" fmla="*/ 2095542 h 2172296"/>
              <a:gd name="connsiteX1" fmla="*/ 2052650 w 2886039"/>
              <a:gd name="connsiteY1" fmla="*/ 2024953 h 2172296"/>
              <a:gd name="connsiteX2" fmla="*/ 2317673 w 2886039"/>
              <a:gd name="connsiteY2" fmla="*/ 2046355 h 2172296"/>
              <a:gd name="connsiteX3" fmla="*/ 2337872 w 2886039"/>
              <a:gd name="connsiteY3" fmla="*/ 2046811 h 2172296"/>
              <a:gd name="connsiteX4" fmla="*/ 2501117 w 2886039"/>
              <a:gd name="connsiteY4" fmla="*/ 1707646 h 2172296"/>
              <a:gd name="connsiteX5" fmla="*/ 2886039 w 2886039"/>
              <a:gd name="connsiteY5" fmla="*/ 0 h 2172296"/>
              <a:gd name="connsiteX0" fmla="*/ 89 w 2891243"/>
              <a:gd name="connsiteY0" fmla="*/ 2227637 h 2287968"/>
              <a:gd name="connsiteX1" fmla="*/ 2057854 w 2891243"/>
              <a:gd name="connsiteY1" fmla="*/ 2024953 h 2287968"/>
              <a:gd name="connsiteX2" fmla="*/ 2322877 w 2891243"/>
              <a:gd name="connsiteY2" fmla="*/ 2046355 h 2287968"/>
              <a:gd name="connsiteX3" fmla="*/ 2343076 w 2891243"/>
              <a:gd name="connsiteY3" fmla="*/ 2046811 h 2287968"/>
              <a:gd name="connsiteX4" fmla="*/ 2506321 w 2891243"/>
              <a:gd name="connsiteY4" fmla="*/ 1707646 h 2287968"/>
              <a:gd name="connsiteX5" fmla="*/ 2891243 w 2891243"/>
              <a:gd name="connsiteY5" fmla="*/ 0 h 2287968"/>
              <a:gd name="connsiteX0" fmla="*/ 65602 w 2956756"/>
              <a:gd name="connsiteY0" fmla="*/ 2227637 h 2228393"/>
              <a:gd name="connsiteX1" fmla="*/ 183449 w 2956756"/>
              <a:gd name="connsiteY1" fmla="*/ 1763348 h 2228393"/>
              <a:gd name="connsiteX2" fmla="*/ 2123367 w 2956756"/>
              <a:gd name="connsiteY2" fmla="*/ 2024953 h 2228393"/>
              <a:gd name="connsiteX3" fmla="*/ 2388390 w 2956756"/>
              <a:gd name="connsiteY3" fmla="*/ 2046355 h 2228393"/>
              <a:gd name="connsiteX4" fmla="*/ 2408589 w 2956756"/>
              <a:gd name="connsiteY4" fmla="*/ 2046811 h 2228393"/>
              <a:gd name="connsiteX5" fmla="*/ 2571834 w 2956756"/>
              <a:gd name="connsiteY5" fmla="*/ 1707646 h 2228393"/>
              <a:gd name="connsiteX6" fmla="*/ 2956756 w 2956756"/>
              <a:gd name="connsiteY6" fmla="*/ 0 h 2228393"/>
              <a:gd name="connsiteX0" fmla="*/ 0 w 2891154"/>
              <a:gd name="connsiteY0" fmla="*/ 2227637 h 3849096"/>
              <a:gd name="connsiteX1" fmla="*/ 117847 w 2891154"/>
              <a:gd name="connsiteY1" fmla="*/ 1763348 h 3849096"/>
              <a:gd name="connsiteX2" fmla="*/ 2057765 w 2891154"/>
              <a:gd name="connsiteY2" fmla="*/ 2024953 h 3849096"/>
              <a:gd name="connsiteX3" fmla="*/ 2322788 w 2891154"/>
              <a:gd name="connsiteY3" fmla="*/ 2046355 h 3849096"/>
              <a:gd name="connsiteX4" fmla="*/ 2342987 w 2891154"/>
              <a:gd name="connsiteY4" fmla="*/ 2046811 h 3849096"/>
              <a:gd name="connsiteX5" fmla="*/ 2506232 w 2891154"/>
              <a:gd name="connsiteY5" fmla="*/ 1707646 h 3849096"/>
              <a:gd name="connsiteX6" fmla="*/ 2891154 w 2891154"/>
              <a:gd name="connsiteY6" fmla="*/ 0 h 3849096"/>
              <a:gd name="connsiteX0" fmla="*/ 0 w 2839122"/>
              <a:gd name="connsiteY0" fmla="*/ 5793967 h 5808200"/>
              <a:gd name="connsiteX1" fmla="*/ 65815 w 2839122"/>
              <a:gd name="connsiteY1" fmla="*/ 1763348 h 5808200"/>
              <a:gd name="connsiteX2" fmla="*/ 2005733 w 2839122"/>
              <a:gd name="connsiteY2" fmla="*/ 2024953 h 5808200"/>
              <a:gd name="connsiteX3" fmla="*/ 2270756 w 2839122"/>
              <a:gd name="connsiteY3" fmla="*/ 2046355 h 5808200"/>
              <a:gd name="connsiteX4" fmla="*/ 2290955 w 2839122"/>
              <a:gd name="connsiteY4" fmla="*/ 2046811 h 5808200"/>
              <a:gd name="connsiteX5" fmla="*/ 2454200 w 2839122"/>
              <a:gd name="connsiteY5" fmla="*/ 1707646 h 5808200"/>
              <a:gd name="connsiteX6" fmla="*/ 2839122 w 2839122"/>
              <a:gd name="connsiteY6" fmla="*/ 0 h 5808200"/>
              <a:gd name="connsiteX0" fmla="*/ 0 w 2839122"/>
              <a:gd name="connsiteY0" fmla="*/ 5793967 h 5808210"/>
              <a:gd name="connsiteX1" fmla="*/ 31296 w 2839122"/>
              <a:gd name="connsiteY1" fmla="*/ 1763348 h 5808210"/>
              <a:gd name="connsiteX2" fmla="*/ 2005733 w 2839122"/>
              <a:gd name="connsiteY2" fmla="*/ 2024953 h 5808210"/>
              <a:gd name="connsiteX3" fmla="*/ 2270756 w 2839122"/>
              <a:gd name="connsiteY3" fmla="*/ 2046355 h 5808210"/>
              <a:gd name="connsiteX4" fmla="*/ 2290955 w 2839122"/>
              <a:gd name="connsiteY4" fmla="*/ 2046811 h 5808210"/>
              <a:gd name="connsiteX5" fmla="*/ 2454200 w 2839122"/>
              <a:gd name="connsiteY5" fmla="*/ 1707646 h 5808210"/>
              <a:gd name="connsiteX6" fmla="*/ 2839122 w 2839122"/>
              <a:gd name="connsiteY6" fmla="*/ 0 h 5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9122" h="5808210">
                <a:moveTo>
                  <a:pt x="0" y="5793967"/>
                </a:moveTo>
                <a:cubicBezTo>
                  <a:pt x="22243" y="5815651"/>
                  <a:pt x="-4675" y="6155972"/>
                  <a:pt x="31296" y="1763348"/>
                </a:cubicBezTo>
                <a:cubicBezTo>
                  <a:pt x="374257" y="1729567"/>
                  <a:pt x="1632490" y="1977785"/>
                  <a:pt x="2005733" y="2024953"/>
                </a:cubicBezTo>
                <a:cubicBezTo>
                  <a:pt x="2378976" y="2072121"/>
                  <a:pt x="2182415" y="2039221"/>
                  <a:pt x="2270756" y="2046355"/>
                </a:cubicBezTo>
                <a:cubicBezTo>
                  <a:pt x="2318293" y="2049998"/>
                  <a:pt x="2260381" y="2103263"/>
                  <a:pt x="2290955" y="2046811"/>
                </a:cubicBezTo>
                <a:cubicBezTo>
                  <a:pt x="2321529" y="1990360"/>
                  <a:pt x="2345712" y="1725727"/>
                  <a:pt x="2454200" y="1707646"/>
                </a:cubicBezTo>
                <a:cubicBezTo>
                  <a:pt x="2562688" y="1689565"/>
                  <a:pt x="2684139" y="254430"/>
                  <a:pt x="2839122" y="0"/>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65E278F8-7C5F-441C-AB83-5B07131DC7F3}"/>
              </a:ext>
            </a:extLst>
          </p:cNvPr>
          <p:cNvSpPr/>
          <p:nvPr/>
        </p:nvSpPr>
        <p:spPr>
          <a:xfrm>
            <a:off x="4356848" y="809836"/>
            <a:ext cx="3968130" cy="709895"/>
          </a:xfrm>
          <a:custGeom>
            <a:avLst/>
            <a:gdLst>
              <a:gd name="connsiteX0" fmla="*/ 0 w 786653"/>
              <a:gd name="connsiteY0" fmla="*/ 681227 h 681227"/>
              <a:gd name="connsiteX1" fmla="*/ 336177 w 786653"/>
              <a:gd name="connsiteY1" fmla="*/ 55939 h 681227"/>
              <a:gd name="connsiteX2" fmla="*/ 786653 w 786653"/>
              <a:gd name="connsiteY2" fmla="*/ 69386 h 681227"/>
              <a:gd name="connsiteX0" fmla="*/ 0 w 1089212"/>
              <a:gd name="connsiteY0" fmla="*/ 654579 h 654579"/>
              <a:gd name="connsiteX1" fmla="*/ 336177 w 1089212"/>
              <a:gd name="connsiteY1" fmla="*/ 29291 h 654579"/>
              <a:gd name="connsiteX2" fmla="*/ 1089212 w 1089212"/>
              <a:gd name="connsiteY2" fmla="*/ 130144 h 654579"/>
              <a:gd name="connsiteX0" fmla="*/ 0 w 1089212"/>
              <a:gd name="connsiteY0" fmla="*/ 664708 h 664708"/>
              <a:gd name="connsiteX1" fmla="*/ 336177 w 1089212"/>
              <a:gd name="connsiteY1" fmla="*/ 39420 h 664708"/>
              <a:gd name="connsiteX2" fmla="*/ 880781 w 1089212"/>
              <a:gd name="connsiteY2" fmla="*/ 73037 h 664708"/>
              <a:gd name="connsiteX3" fmla="*/ 1089212 w 1089212"/>
              <a:gd name="connsiteY3" fmla="*/ 140273 h 664708"/>
              <a:gd name="connsiteX0" fmla="*/ 0 w 1250576"/>
              <a:gd name="connsiteY0" fmla="*/ 664708 h 664708"/>
              <a:gd name="connsiteX1" fmla="*/ 336177 w 1250576"/>
              <a:gd name="connsiteY1" fmla="*/ 39420 h 664708"/>
              <a:gd name="connsiteX2" fmla="*/ 880781 w 1250576"/>
              <a:gd name="connsiteY2" fmla="*/ 73037 h 664708"/>
              <a:gd name="connsiteX3" fmla="*/ 1250576 w 1250576"/>
              <a:gd name="connsiteY3" fmla="*/ 126826 h 664708"/>
              <a:gd name="connsiteX0" fmla="*/ 0 w 1250576"/>
              <a:gd name="connsiteY0" fmla="*/ 652367 h 652367"/>
              <a:gd name="connsiteX1" fmla="*/ 336177 w 1250576"/>
              <a:gd name="connsiteY1" fmla="*/ 27079 h 652367"/>
              <a:gd name="connsiteX2" fmla="*/ 860610 w 1250576"/>
              <a:gd name="connsiteY2" fmla="*/ 114485 h 652367"/>
              <a:gd name="connsiteX3" fmla="*/ 1250576 w 1250576"/>
              <a:gd name="connsiteY3" fmla="*/ 114485 h 652367"/>
              <a:gd name="connsiteX0" fmla="*/ 0 w 1499347"/>
              <a:gd name="connsiteY0" fmla="*/ 652367 h 652367"/>
              <a:gd name="connsiteX1" fmla="*/ 336177 w 1499347"/>
              <a:gd name="connsiteY1" fmla="*/ 27079 h 652367"/>
              <a:gd name="connsiteX2" fmla="*/ 860610 w 1499347"/>
              <a:gd name="connsiteY2" fmla="*/ 114485 h 652367"/>
              <a:gd name="connsiteX3" fmla="*/ 1499347 w 1499347"/>
              <a:gd name="connsiteY3" fmla="*/ 33803 h 652367"/>
              <a:gd name="connsiteX0" fmla="*/ 0 w 4672853"/>
              <a:gd name="connsiteY0" fmla="*/ 1149841 h 1149841"/>
              <a:gd name="connsiteX1" fmla="*/ 336177 w 4672853"/>
              <a:gd name="connsiteY1" fmla="*/ 524553 h 1149841"/>
              <a:gd name="connsiteX2" fmla="*/ 860610 w 4672853"/>
              <a:gd name="connsiteY2" fmla="*/ 611959 h 1149841"/>
              <a:gd name="connsiteX3" fmla="*/ 4672853 w 4672853"/>
              <a:gd name="connsiteY3" fmla="*/ 118 h 1149841"/>
              <a:gd name="connsiteX0" fmla="*/ 0 w 4672853"/>
              <a:gd name="connsiteY0" fmla="*/ 1149723 h 1149723"/>
              <a:gd name="connsiteX1" fmla="*/ 336177 w 4672853"/>
              <a:gd name="connsiteY1" fmla="*/ 524435 h 1149723"/>
              <a:gd name="connsiteX2" fmla="*/ 860610 w 4672853"/>
              <a:gd name="connsiteY2" fmla="*/ 611841 h 1149723"/>
              <a:gd name="connsiteX3" fmla="*/ 2050676 w 4672853"/>
              <a:gd name="connsiteY3" fmla="*/ 423582 h 1149723"/>
              <a:gd name="connsiteX4" fmla="*/ 4672853 w 4672853"/>
              <a:gd name="connsiteY4" fmla="*/ 0 h 1149723"/>
              <a:gd name="connsiteX0" fmla="*/ 0 w 4672853"/>
              <a:gd name="connsiteY0" fmla="*/ 1149723 h 1149723"/>
              <a:gd name="connsiteX1" fmla="*/ 336177 w 4672853"/>
              <a:gd name="connsiteY1" fmla="*/ 524435 h 1149723"/>
              <a:gd name="connsiteX2" fmla="*/ 860610 w 4672853"/>
              <a:gd name="connsiteY2" fmla="*/ 611841 h 1149723"/>
              <a:gd name="connsiteX3" fmla="*/ 2124635 w 4672853"/>
              <a:gd name="connsiteY3" fmla="*/ 450476 h 1149723"/>
              <a:gd name="connsiteX4" fmla="*/ 4672853 w 4672853"/>
              <a:gd name="connsiteY4" fmla="*/ 0 h 1149723"/>
              <a:gd name="connsiteX0" fmla="*/ 0 w 4672853"/>
              <a:gd name="connsiteY0" fmla="*/ 1149723 h 1149723"/>
              <a:gd name="connsiteX1" fmla="*/ 336177 w 4672853"/>
              <a:gd name="connsiteY1" fmla="*/ 524435 h 1149723"/>
              <a:gd name="connsiteX2" fmla="*/ 860610 w 4672853"/>
              <a:gd name="connsiteY2" fmla="*/ 611841 h 1149723"/>
              <a:gd name="connsiteX3" fmla="*/ 2124635 w 4672853"/>
              <a:gd name="connsiteY3" fmla="*/ 430306 h 1149723"/>
              <a:gd name="connsiteX4" fmla="*/ 4672853 w 4672853"/>
              <a:gd name="connsiteY4" fmla="*/ 0 h 1149723"/>
              <a:gd name="connsiteX0" fmla="*/ 0 w 4672853"/>
              <a:gd name="connsiteY0" fmla="*/ 1149723 h 1149723"/>
              <a:gd name="connsiteX1" fmla="*/ 336177 w 4672853"/>
              <a:gd name="connsiteY1" fmla="*/ 524435 h 1149723"/>
              <a:gd name="connsiteX2" fmla="*/ 860610 w 4672853"/>
              <a:gd name="connsiteY2" fmla="*/ 611841 h 1149723"/>
              <a:gd name="connsiteX3" fmla="*/ 2124635 w 4672853"/>
              <a:gd name="connsiteY3" fmla="*/ 430306 h 1149723"/>
              <a:gd name="connsiteX4" fmla="*/ 4672853 w 4672853"/>
              <a:gd name="connsiteY4" fmla="*/ 0 h 1149723"/>
              <a:gd name="connsiteX0" fmla="*/ 0 w 4672853"/>
              <a:gd name="connsiteY0" fmla="*/ 1149723 h 1149723"/>
              <a:gd name="connsiteX1" fmla="*/ 336177 w 4672853"/>
              <a:gd name="connsiteY1" fmla="*/ 524435 h 1149723"/>
              <a:gd name="connsiteX2" fmla="*/ 860610 w 4672853"/>
              <a:gd name="connsiteY2" fmla="*/ 611841 h 1149723"/>
              <a:gd name="connsiteX3" fmla="*/ 1775011 w 4672853"/>
              <a:gd name="connsiteY3" fmla="*/ 490818 h 1149723"/>
              <a:gd name="connsiteX4" fmla="*/ 4672853 w 4672853"/>
              <a:gd name="connsiteY4" fmla="*/ 0 h 1149723"/>
              <a:gd name="connsiteX0" fmla="*/ 0 w 4672853"/>
              <a:gd name="connsiteY0" fmla="*/ 1149723 h 1149723"/>
              <a:gd name="connsiteX1" fmla="*/ 336177 w 4672853"/>
              <a:gd name="connsiteY1" fmla="*/ 524435 h 1149723"/>
              <a:gd name="connsiteX2" fmla="*/ 860610 w 4672853"/>
              <a:gd name="connsiteY2" fmla="*/ 611841 h 1149723"/>
              <a:gd name="connsiteX3" fmla="*/ 1775011 w 4672853"/>
              <a:gd name="connsiteY3" fmla="*/ 490818 h 1149723"/>
              <a:gd name="connsiteX4" fmla="*/ 2333064 w 4672853"/>
              <a:gd name="connsiteY4" fmla="*/ 584946 h 1149723"/>
              <a:gd name="connsiteX5" fmla="*/ 4672853 w 4672853"/>
              <a:gd name="connsiteY5" fmla="*/ 0 h 1149723"/>
              <a:gd name="connsiteX0" fmla="*/ 0 w 4672853"/>
              <a:gd name="connsiteY0" fmla="*/ 1149723 h 1149723"/>
              <a:gd name="connsiteX1" fmla="*/ 336177 w 4672853"/>
              <a:gd name="connsiteY1" fmla="*/ 524435 h 1149723"/>
              <a:gd name="connsiteX2" fmla="*/ 860610 w 4672853"/>
              <a:gd name="connsiteY2" fmla="*/ 611841 h 1149723"/>
              <a:gd name="connsiteX3" fmla="*/ 1775011 w 4672853"/>
              <a:gd name="connsiteY3" fmla="*/ 490818 h 1149723"/>
              <a:gd name="connsiteX4" fmla="*/ 2333064 w 4672853"/>
              <a:gd name="connsiteY4" fmla="*/ 584946 h 1149723"/>
              <a:gd name="connsiteX5" fmla="*/ 4672853 w 4672853"/>
              <a:gd name="connsiteY5" fmla="*/ 0 h 1149723"/>
              <a:gd name="connsiteX0" fmla="*/ 0 w 4672853"/>
              <a:gd name="connsiteY0" fmla="*/ 1149723 h 1149723"/>
              <a:gd name="connsiteX1" fmla="*/ 336177 w 4672853"/>
              <a:gd name="connsiteY1" fmla="*/ 524435 h 1149723"/>
              <a:gd name="connsiteX2" fmla="*/ 860610 w 4672853"/>
              <a:gd name="connsiteY2" fmla="*/ 611841 h 1149723"/>
              <a:gd name="connsiteX3" fmla="*/ 1775011 w 4672853"/>
              <a:gd name="connsiteY3" fmla="*/ 490818 h 1149723"/>
              <a:gd name="connsiteX4" fmla="*/ 2333064 w 4672853"/>
              <a:gd name="connsiteY4" fmla="*/ 584946 h 1149723"/>
              <a:gd name="connsiteX5" fmla="*/ 3281081 w 4672853"/>
              <a:gd name="connsiteY5" fmla="*/ 423582 h 1149723"/>
              <a:gd name="connsiteX6" fmla="*/ 4672853 w 4672853"/>
              <a:gd name="connsiteY6" fmla="*/ 0 h 1149723"/>
              <a:gd name="connsiteX0" fmla="*/ 0 w 4672853"/>
              <a:gd name="connsiteY0" fmla="*/ 1149723 h 1149723"/>
              <a:gd name="connsiteX1" fmla="*/ 336177 w 4672853"/>
              <a:gd name="connsiteY1" fmla="*/ 524435 h 1149723"/>
              <a:gd name="connsiteX2" fmla="*/ 860610 w 4672853"/>
              <a:gd name="connsiteY2" fmla="*/ 611841 h 1149723"/>
              <a:gd name="connsiteX3" fmla="*/ 1775011 w 4672853"/>
              <a:gd name="connsiteY3" fmla="*/ 490818 h 1149723"/>
              <a:gd name="connsiteX4" fmla="*/ 2333064 w 4672853"/>
              <a:gd name="connsiteY4" fmla="*/ 584946 h 1149723"/>
              <a:gd name="connsiteX5" fmla="*/ 3408828 w 4672853"/>
              <a:gd name="connsiteY5" fmla="*/ 571500 h 1149723"/>
              <a:gd name="connsiteX6" fmla="*/ 4672853 w 4672853"/>
              <a:gd name="connsiteY6" fmla="*/ 0 h 1149723"/>
              <a:gd name="connsiteX0" fmla="*/ 0 w 4081182"/>
              <a:gd name="connsiteY0" fmla="*/ 660266 h 660266"/>
              <a:gd name="connsiteX1" fmla="*/ 336177 w 4081182"/>
              <a:gd name="connsiteY1" fmla="*/ 34978 h 660266"/>
              <a:gd name="connsiteX2" fmla="*/ 860610 w 4081182"/>
              <a:gd name="connsiteY2" fmla="*/ 122384 h 660266"/>
              <a:gd name="connsiteX3" fmla="*/ 1775011 w 4081182"/>
              <a:gd name="connsiteY3" fmla="*/ 1361 h 660266"/>
              <a:gd name="connsiteX4" fmla="*/ 2333064 w 4081182"/>
              <a:gd name="connsiteY4" fmla="*/ 95489 h 660266"/>
              <a:gd name="connsiteX5" fmla="*/ 3408828 w 4081182"/>
              <a:gd name="connsiteY5" fmla="*/ 82043 h 660266"/>
              <a:gd name="connsiteX6" fmla="*/ 4081182 w 4081182"/>
              <a:gd name="connsiteY6" fmla="*/ 364431 h 660266"/>
              <a:gd name="connsiteX0" fmla="*/ 0 w 4081182"/>
              <a:gd name="connsiteY0" fmla="*/ 660266 h 660266"/>
              <a:gd name="connsiteX1" fmla="*/ 336177 w 4081182"/>
              <a:gd name="connsiteY1" fmla="*/ 34978 h 660266"/>
              <a:gd name="connsiteX2" fmla="*/ 860610 w 4081182"/>
              <a:gd name="connsiteY2" fmla="*/ 122384 h 660266"/>
              <a:gd name="connsiteX3" fmla="*/ 1775011 w 4081182"/>
              <a:gd name="connsiteY3" fmla="*/ 1361 h 660266"/>
              <a:gd name="connsiteX4" fmla="*/ 2333064 w 4081182"/>
              <a:gd name="connsiteY4" fmla="*/ 95489 h 660266"/>
              <a:gd name="connsiteX5" fmla="*/ 3408828 w 4081182"/>
              <a:gd name="connsiteY5" fmla="*/ 82043 h 660266"/>
              <a:gd name="connsiteX6" fmla="*/ 4081182 w 4081182"/>
              <a:gd name="connsiteY6" fmla="*/ 364431 h 660266"/>
              <a:gd name="connsiteX0" fmla="*/ 0 w 4081182"/>
              <a:gd name="connsiteY0" fmla="*/ 660266 h 660266"/>
              <a:gd name="connsiteX1" fmla="*/ 336177 w 4081182"/>
              <a:gd name="connsiteY1" fmla="*/ 34978 h 660266"/>
              <a:gd name="connsiteX2" fmla="*/ 860610 w 4081182"/>
              <a:gd name="connsiteY2" fmla="*/ 122384 h 660266"/>
              <a:gd name="connsiteX3" fmla="*/ 1775011 w 4081182"/>
              <a:gd name="connsiteY3" fmla="*/ 1361 h 660266"/>
              <a:gd name="connsiteX4" fmla="*/ 2333064 w 4081182"/>
              <a:gd name="connsiteY4" fmla="*/ 95489 h 660266"/>
              <a:gd name="connsiteX5" fmla="*/ 3408828 w 4081182"/>
              <a:gd name="connsiteY5" fmla="*/ 82043 h 660266"/>
              <a:gd name="connsiteX6" fmla="*/ 3906370 w 4081182"/>
              <a:gd name="connsiteY6" fmla="*/ 250130 h 660266"/>
              <a:gd name="connsiteX7" fmla="*/ 4081182 w 4081182"/>
              <a:gd name="connsiteY7" fmla="*/ 364431 h 660266"/>
              <a:gd name="connsiteX0" fmla="*/ 0 w 3968130"/>
              <a:gd name="connsiteY0" fmla="*/ 660266 h 720990"/>
              <a:gd name="connsiteX1" fmla="*/ 336177 w 3968130"/>
              <a:gd name="connsiteY1" fmla="*/ 34978 h 720990"/>
              <a:gd name="connsiteX2" fmla="*/ 860610 w 3968130"/>
              <a:gd name="connsiteY2" fmla="*/ 122384 h 720990"/>
              <a:gd name="connsiteX3" fmla="*/ 1775011 w 3968130"/>
              <a:gd name="connsiteY3" fmla="*/ 1361 h 720990"/>
              <a:gd name="connsiteX4" fmla="*/ 2333064 w 3968130"/>
              <a:gd name="connsiteY4" fmla="*/ 95489 h 720990"/>
              <a:gd name="connsiteX5" fmla="*/ 3408828 w 3968130"/>
              <a:gd name="connsiteY5" fmla="*/ 82043 h 720990"/>
              <a:gd name="connsiteX6" fmla="*/ 3906370 w 3968130"/>
              <a:gd name="connsiteY6" fmla="*/ 250130 h 720990"/>
              <a:gd name="connsiteX7" fmla="*/ 3966882 w 3968130"/>
              <a:gd name="connsiteY7" fmla="*/ 720778 h 720990"/>
              <a:gd name="connsiteX0" fmla="*/ 0 w 3968130"/>
              <a:gd name="connsiteY0" fmla="*/ 649171 h 709895"/>
              <a:gd name="connsiteX1" fmla="*/ 336177 w 3968130"/>
              <a:gd name="connsiteY1" fmla="*/ 23883 h 709895"/>
              <a:gd name="connsiteX2" fmla="*/ 860610 w 3968130"/>
              <a:gd name="connsiteY2" fmla="*/ 111289 h 709895"/>
              <a:gd name="connsiteX3" fmla="*/ 1775011 w 3968130"/>
              <a:gd name="connsiteY3" fmla="*/ 23884 h 709895"/>
              <a:gd name="connsiteX4" fmla="*/ 2333064 w 3968130"/>
              <a:gd name="connsiteY4" fmla="*/ 84394 h 709895"/>
              <a:gd name="connsiteX5" fmla="*/ 3408828 w 3968130"/>
              <a:gd name="connsiteY5" fmla="*/ 70948 h 709895"/>
              <a:gd name="connsiteX6" fmla="*/ 3906370 w 3968130"/>
              <a:gd name="connsiteY6" fmla="*/ 239035 h 709895"/>
              <a:gd name="connsiteX7" fmla="*/ 3966882 w 3968130"/>
              <a:gd name="connsiteY7" fmla="*/ 709683 h 70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8130" h="709895">
                <a:moveTo>
                  <a:pt x="0" y="649171"/>
                </a:moveTo>
                <a:cubicBezTo>
                  <a:pt x="102534" y="387513"/>
                  <a:pt x="192742" y="113530"/>
                  <a:pt x="336177" y="23883"/>
                </a:cubicBezTo>
                <a:cubicBezTo>
                  <a:pt x="479612" y="-65764"/>
                  <a:pt x="574860" y="126977"/>
                  <a:pt x="860610" y="111289"/>
                </a:cubicBezTo>
                <a:cubicBezTo>
                  <a:pt x="1146360" y="95601"/>
                  <a:pt x="1577787" y="51899"/>
                  <a:pt x="1775011" y="23884"/>
                </a:cubicBezTo>
                <a:cubicBezTo>
                  <a:pt x="1864658" y="8195"/>
                  <a:pt x="2243417" y="100083"/>
                  <a:pt x="2333064" y="84394"/>
                </a:cubicBezTo>
                <a:cubicBezTo>
                  <a:pt x="2584076" y="73188"/>
                  <a:pt x="3018863" y="168439"/>
                  <a:pt x="3408828" y="70948"/>
                </a:cubicBezTo>
                <a:cubicBezTo>
                  <a:pt x="3671046" y="126977"/>
                  <a:pt x="3794311" y="191970"/>
                  <a:pt x="3906370" y="239035"/>
                </a:cubicBezTo>
                <a:cubicBezTo>
                  <a:pt x="4018429" y="286100"/>
                  <a:pt x="3937747" y="720889"/>
                  <a:pt x="3966882" y="709683"/>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B42273C-07EB-421E-9269-5FBC5E5B4725}"/>
              </a:ext>
            </a:extLst>
          </p:cNvPr>
          <p:cNvSpPr/>
          <p:nvPr/>
        </p:nvSpPr>
        <p:spPr>
          <a:xfrm>
            <a:off x="6833616" y="2662009"/>
            <a:ext cx="4998720" cy="646331"/>
          </a:xfrm>
          <a:prstGeom prst="rect">
            <a:avLst/>
          </a:prstGeom>
          <a:solidFill>
            <a:schemeClr val="bg1"/>
          </a:solidFill>
        </p:spPr>
        <p:txBody>
          <a:bodyPr wrap="square">
            <a:spAutoFit/>
          </a:bodyPr>
          <a:lstStyle/>
          <a:p>
            <a:r>
              <a:rPr lang="en-US" dirty="0">
                <a:effectLst>
                  <a:outerShdw blurRad="38100" dist="38100" dir="2700000" algn="tl">
                    <a:srgbClr val="000000">
                      <a:alpha val="43137"/>
                    </a:srgbClr>
                  </a:outerShdw>
                </a:effectLst>
              </a:rPr>
              <a:t> “point of demarcation between where the serving utility ends and the premises wiring begins”</a:t>
            </a:r>
          </a:p>
        </p:txBody>
      </p:sp>
    </p:spTree>
    <p:custDataLst>
      <p:tags r:id="rId1"/>
    </p:custDataLst>
    <p:extLst>
      <p:ext uri="{BB962C8B-B14F-4D97-AF65-F5344CB8AC3E}">
        <p14:creationId xmlns:p14="http://schemas.microsoft.com/office/powerpoint/2010/main" val="33676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246"/>
                                        </p:tgtEl>
                                        <p:attrNameLst>
                                          <p:attrName>style.visibility</p:attrName>
                                        </p:attrNameLst>
                                      </p:cBhvr>
                                      <p:to>
                                        <p:strVal val="visible"/>
                                      </p:to>
                                    </p:set>
                                    <p:anim calcmode="lin" valueType="num">
                                      <p:cBhvr>
                                        <p:cTn id="13" dur="500" fill="hold"/>
                                        <p:tgtEl>
                                          <p:spTgt spid="246"/>
                                        </p:tgtEl>
                                        <p:attrNameLst>
                                          <p:attrName>ppt_w</p:attrName>
                                        </p:attrNameLst>
                                      </p:cBhvr>
                                      <p:tavLst>
                                        <p:tav tm="0">
                                          <p:val>
                                            <p:fltVal val="0"/>
                                          </p:val>
                                        </p:tav>
                                        <p:tav tm="100000">
                                          <p:val>
                                            <p:strVal val="#ppt_w"/>
                                          </p:val>
                                        </p:tav>
                                      </p:tavLst>
                                    </p:anim>
                                    <p:anim calcmode="lin" valueType="num">
                                      <p:cBhvr>
                                        <p:cTn id="14" dur="500" fill="hold"/>
                                        <p:tgtEl>
                                          <p:spTgt spid="246"/>
                                        </p:tgtEl>
                                        <p:attrNameLst>
                                          <p:attrName>ppt_h</p:attrName>
                                        </p:attrNameLst>
                                      </p:cBhvr>
                                      <p:tavLst>
                                        <p:tav tm="0">
                                          <p:val>
                                            <p:fltVal val="0"/>
                                          </p:val>
                                        </p:tav>
                                        <p:tav tm="100000">
                                          <p:val>
                                            <p:strVal val="#ppt_h"/>
                                          </p:val>
                                        </p:tav>
                                      </p:tavLst>
                                    </p:anim>
                                    <p:animEffect transition="in" filter="fade">
                                      <p:cBhvr>
                                        <p:cTn id="15" dur="500"/>
                                        <p:tgtEl>
                                          <p:spTgt spid="246"/>
                                        </p:tgtEl>
                                      </p:cBhvr>
                                    </p:animEffect>
                                  </p:childTnLst>
                                </p:cTn>
                              </p:par>
                            </p:childTnLst>
                          </p:cTn>
                        </p:par>
                        <p:par>
                          <p:cTn id="16" fill="hold">
                            <p:stCondLst>
                              <p:cond delay="3000"/>
                            </p:stCondLst>
                            <p:childTnLst>
                              <p:par>
                                <p:cTn id="17" presetID="53" presetClass="entr" presetSubtype="16" fill="hold" nodeType="afterEffect">
                                  <p:stCondLst>
                                    <p:cond delay="1000"/>
                                  </p:stCondLst>
                                  <p:childTnLst>
                                    <p:set>
                                      <p:cBhvr>
                                        <p:cTn id="18" dur="1" fill="hold">
                                          <p:stCondLst>
                                            <p:cond delay="0"/>
                                          </p:stCondLst>
                                        </p:cTn>
                                        <p:tgtEl>
                                          <p:spTgt spid="248"/>
                                        </p:tgtEl>
                                        <p:attrNameLst>
                                          <p:attrName>style.visibility</p:attrName>
                                        </p:attrNameLst>
                                      </p:cBhvr>
                                      <p:to>
                                        <p:strVal val="visible"/>
                                      </p:to>
                                    </p:set>
                                    <p:anim calcmode="lin" valueType="num">
                                      <p:cBhvr>
                                        <p:cTn id="19" dur="500" fill="hold"/>
                                        <p:tgtEl>
                                          <p:spTgt spid="248"/>
                                        </p:tgtEl>
                                        <p:attrNameLst>
                                          <p:attrName>ppt_w</p:attrName>
                                        </p:attrNameLst>
                                      </p:cBhvr>
                                      <p:tavLst>
                                        <p:tav tm="0">
                                          <p:val>
                                            <p:fltVal val="0"/>
                                          </p:val>
                                        </p:tav>
                                        <p:tav tm="100000">
                                          <p:val>
                                            <p:strVal val="#ppt_w"/>
                                          </p:val>
                                        </p:tav>
                                      </p:tavLst>
                                    </p:anim>
                                    <p:anim calcmode="lin" valueType="num">
                                      <p:cBhvr>
                                        <p:cTn id="20" dur="500" fill="hold"/>
                                        <p:tgtEl>
                                          <p:spTgt spid="248"/>
                                        </p:tgtEl>
                                        <p:attrNameLst>
                                          <p:attrName>ppt_h</p:attrName>
                                        </p:attrNameLst>
                                      </p:cBhvr>
                                      <p:tavLst>
                                        <p:tav tm="0">
                                          <p:val>
                                            <p:fltVal val="0"/>
                                          </p:val>
                                        </p:tav>
                                        <p:tav tm="100000">
                                          <p:val>
                                            <p:strVal val="#ppt_h"/>
                                          </p:val>
                                        </p:tav>
                                      </p:tavLst>
                                    </p:anim>
                                    <p:animEffect transition="in" filter="fade">
                                      <p:cBhvr>
                                        <p:cTn id="21" dur="500"/>
                                        <p:tgtEl>
                                          <p:spTgt spid="248"/>
                                        </p:tgtEl>
                                      </p:cBhvr>
                                    </p:animEffect>
                                  </p:childTnLst>
                                </p:cTn>
                              </p:par>
                            </p:childTnLst>
                          </p:cTn>
                        </p:par>
                        <p:par>
                          <p:cTn id="22" fill="hold">
                            <p:stCondLst>
                              <p:cond delay="4500"/>
                            </p:stCondLst>
                            <p:childTnLst>
                              <p:par>
                                <p:cTn id="23" presetID="53" presetClass="entr" presetSubtype="16" fill="hold" grpId="0" nodeType="afterEffect">
                                  <p:stCondLst>
                                    <p:cond delay="10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6"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1A1219-869A-4AC6-8BCD-F4E0D44D273D}"/>
              </a:ext>
            </a:extLst>
          </p:cNvPr>
          <p:cNvSpPr txBox="1"/>
          <p:nvPr/>
        </p:nvSpPr>
        <p:spPr>
          <a:xfrm>
            <a:off x="0" y="0"/>
            <a:ext cx="12192000" cy="6647974"/>
          </a:xfrm>
          <a:prstGeom prst="rect">
            <a:avLst/>
          </a:prstGeom>
          <a:noFill/>
        </p:spPr>
        <p:txBody>
          <a:bodyPr wrap="square" rtlCol="0">
            <a:spAutoFit/>
          </a:bodyPr>
          <a:lstStyle/>
          <a:p>
            <a:endParaRPr lang="en-US" sz="2800" b="1" dirty="0"/>
          </a:p>
          <a:p>
            <a:pPr marL="179388" defTabSz="909638"/>
            <a:r>
              <a:rPr lang="en-US" sz="2800" b="1" dirty="0"/>
              <a:t>Notice:</a:t>
            </a:r>
          </a:p>
          <a:p>
            <a:pPr marL="179388" defTabSz="909638"/>
            <a:endParaRPr lang="en-US" sz="1400" dirty="0"/>
          </a:p>
          <a:p>
            <a:pPr marL="179388" algn="ctr" defTabSz="909638"/>
            <a:r>
              <a:rPr lang="en-US" sz="2800" dirty="0"/>
              <a:t>The following illustrations are approved by the State Electrical Division of the North Carolina Department of Insurance, Office of State Fire Marshal. These illustrations are intended to demonstrate but not supersede the official written interpretations found at the following web address:</a:t>
            </a:r>
          </a:p>
          <a:p>
            <a:pPr marL="179388" algn="ctr" defTabSz="909638"/>
            <a:endParaRPr lang="en-US" sz="2800" dirty="0"/>
          </a:p>
          <a:p>
            <a:pPr marL="179388" algn="ctr" defTabSz="909638"/>
            <a:r>
              <a:rPr lang="en-US" dirty="0">
                <a:hlinkClick r:id="rId2"/>
              </a:rPr>
              <a:t>http://www.ncdoi.com/OSFM/State_Electrical_Division//Default.aspx?field1=State_Electrical_Code_and_Interpretations</a:t>
            </a:r>
            <a:endParaRPr lang="en-US" dirty="0"/>
          </a:p>
          <a:p>
            <a:pPr marL="179388" defTabSz="909638"/>
            <a:endParaRPr lang="en-US" sz="2800" dirty="0"/>
          </a:p>
          <a:p>
            <a:pPr marL="179388" defTabSz="909638"/>
            <a:r>
              <a:rPr lang="en-US" sz="2400" dirty="0"/>
              <a:t>	Joseph Starling</a:t>
            </a:r>
          </a:p>
          <a:p>
            <a:pPr marL="179388" defTabSz="909638"/>
            <a:r>
              <a:rPr lang="en-US" sz="2400" dirty="0"/>
              <a:t>	Chief State Electrical Engineer &amp; Inspector</a:t>
            </a:r>
          </a:p>
          <a:p>
            <a:pPr marL="179388" defTabSz="909638"/>
            <a:endParaRPr lang="en-US" sz="1400" dirty="0"/>
          </a:p>
          <a:p>
            <a:pPr marL="179388" defTabSz="909638"/>
            <a:r>
              <a:rPr lang="en-US" sz="2400" dirty="0"/>
              <a:t>Illustrated by: </a:t>
            </a:r>
          </a:p>
          <a:p>
            <a:pPr marL="179388" defTabSz="909638"/>
            <a:r>
              <a:rPr lang="en-US" sz="2400" dirty="0"/>
              <a:t>	Danny Thomas</a:t>
            </a:r>
          </a:p>
          <a:p>
            <a:pPr marL="179388" defTabSz="909638"/>
            <a:r>
              <a:rPr lang="en-US" sz="2400" dirty="0"/>
              <a:t>	State Electrical Inspector</a:t>
            </a:r>
          </a:p>
          <a:p>
            <a:endParaRPr lang="en-US" dirty="0"/>
          </a:p>
          <a:p>
            <a:endParaRPr lang="en-US" dirty="0"/>
          </a:p>
        </p:txBody>
      </p:sp>
    </p:spTree>
    <p:extLst>
      <p:ext uri="{BB962C8B-B14F-4D97-AF65-F5344CB8AC3E}">
        <p14:creationId xmlns:p14="http://schemas.microsoft.com/office/powerpoint/2010/main" val="315857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7213-8CDA-4614-8040-13EF011C4A6A}"/>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5" name="TextBox 4">
            <a:extLst>
              <a:ext uri="{FF2B5EF4-FFF2-40B4-BE49-F238E27FC236}">
                <a16:creationId xmlns:a16="http://schemas.microsoft.com/office/drawing/2014/main" id="{E86479C8-381B-4A13-B424-0A9281BDF23D}"/>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6" name="TextBox 5">
            <a:extLst>
              <a:ext uri="{FF2B5EF4-FFF2-40B4-BE49-F238E27FC236}">
                <a16:creationId xmlns:a16="http://schemas.microsoft.com/office/drawing/2014/main" id="{C5709B4E-8869-4042-BB9E-16A21006A6CB}"/>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7" name="TextBox 6">
            <a:extLst>
              <a:ext uri="{FF2B5EF4-FFF2-40B4-BE49-F238E27FC236}">
                <a16:creationId xmlns:a16="http://schemas.microsoft.com/office/drawing/2014/main" id="{704D8F62-C71C-4509-9FF5-0BD69FC39A0D}"/>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8" name="TextBox 7">
            <a:extLst>
              <a:ext uri="{FF2B5EF4-FFF2-40B4-BE49-F238E27FC236}">
                <a16:creationId xmlns:a16="http://schemas.microsoft.com/office/drawing/2014/main" id="{6076E32E-3EA2-4F5D-A3DA-F4563951ECF1}"/>
              </a:ext>
            </a:extLst>
          </p:cNvPr>
          <p:cNvSpPr txBox="1"/>
          <p:nvPr/>
        </p:nvSpPr>
        <p:spPr>
          <a:xfrm>
            <a:off x="156903" y="1334458"/>
            <a:ext cx="2029694" cy="369332"/>
          </a:xfrm>
          <a:prstGeom prst="rect">
            <a:avLst/>
          </a:prstGeom>
          <a:noFill/>
        </p:spPr>
        <p:txBody>
          <a:bodyPr wrap="square" rtlCol="0">
            <a:spAutoFit/>
          </a:bodyPr>
          <a:lstStyle/>
          <a:p>
            <a:r>
              <a:rPr lang="en-US" b="1" dirty="0"/>
              <a:t>Question  1:</a:t>
            </a:r>
          </a:p>
        </p:txBody>
      </p:sp>
      <p:sp>
        <p:nvSpPr>
          <p:cNvPr id="9" name="TextBox 8">
            <a:extLst>
              <a:ext uri="{FF2B5EF4-FFF2-40B4-BE49-F238E27FC236}">
                <a16:creationId xmlns:a16="http://schemas.microsoft.com/office/drawing/2014/main" id="{E63DE483-3859-41BE-A49F-FFF0CE391A78}"/>
              </a:ext>
            </a:extLst>
          </p:cNvPr>
          <p:cNvSpPr txBox="1"/>
          <p:nvPr/>
        </p:nvSpPr>
        <p:spPr>
          <a:xfrm>
            <a:off x="180882" y="1631993"/>
            <a:ext cx="5312564" cy="1200329"/>
          </a:xfrm>
          <a:prstGeom prst="rect">
            <a:avLst/>
          </a:prstGeom>
          <a:noFill/>
        </p:spPr>
        <p:txBody>
          <a:bodyPr wrap="square" rtlCol="0">
            <a:spAutoFit/>
          </a:bodyPr>
          <a:lstStyle/>
          <a:p>
            <a:r>
              <a:rPr lang="en-US" dirty="0"/>
              <a:t>If service drop or lateral conductors are installed under the control of the electrical utility, does the State Electrical Code have jurisdiction to regulate any portion of the utility’s installation?  </a:t>
            </a:r>
          </a:p>
        </p:txBody>
      </p:sp>
      <p:grpSp>
        <p:nvGrpSpPr>
          <p:cNvPr id="200" name="Group 199">
            <a:extLst>
              <a:ext uri="{FF2B5EF4-FFF2-40B4-BE49-F238E27FC236}">
                <a16:creationId xmlns:a16="http://schemas.microsoft.com/office/drawing/2014/main" id="{86EDE790-F865-449B-A644-BA8FD6CA6813}"/>
              </a:ext>
            </a:extLst>
          </p:cNvPr>
          <p:cNvGrpSpPr/>
          <p:nvPr/>
        </p:nvGrpSpPr>
        <p:grpSpPr>
          <a:xfrm>
            <a:off x="4937760" y="701040"/>
            <a:ext cx="7162800" cy="4415118"/>
            <a:chOff x="4937760" y="701040"/>
            <a:chExt cx="7162800" cy="4415118"/>
          </a:xfrm>
        </p:grpSpPr>
        <p:grpSp>
          <p:nvGrpSpPr>
            <p:cNvPr id="174" name="Group 173">
              <a:extLst>
                <a:ext uri="{FF2B5EF4-FFF2-40B4-BE49-F238E27FC236}">
                  <a16:creationId xmlns:a16="http://schemas.microsoft.com/office/drawing/2014/main" id="{08BB3B6D-DD11-442F-97F5-2F0B83EDC41B}"/>
                </a:ext>
              </a:extLst>
            </p:cNvPr>
            <p:cNvGrpSpPr/>
            <p:nvPr/>
          </p:nvGrpSpPr>
          <p:grpSpPr>
            <a:xfrm>
              <a:off x="4937760" y="701040"/>
              <a:ext cx="7162800" cy="4415118"/>
              <a:chOff x="5029200" y="609600"/>
              <a:chExt cx="7162800" cy="4415118"/>
            </a:xfrm>
          </p:grpSpPr>
          <p:sp>
            <p:nvSpPr>
              <p:cNvPr id="10" name="Arc 9">
                <a:extLst>
                  <a:ext uri="{FF2B5EF4-FFF2-40B4-BE49-F238E27FC236}">
                    <a16:creationId xmlns:a16="http://schemas.microsoft.com/office/drawing/2014/main" id="{297B754E-D3FB-4DCE-A60B-E73027FF8BCD}"/>
                  </a:ext>
                </a:extLst>
              </p:cNvPr>
              <p:cNvSpPr/>
              <p:nvPr/>
            </p:nvSpPr>
            <p:spPr>
              <a:xfrm rot="10800000">
                <a:off x="6575612" y="3451412"/>
                <a:ext cx="1021977" cy="1573306"/>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0">
                <a:extLst>
                  <a:ext uri="{FF2B5EF4-FFF2-40B4-BE49-F238E27FC236}">
                    <a16:creationId xmlns:a16="http://schemas.microsoft.com/office/drawing/2014/main" id="{235EFC59-6C3A-4E01-BC87-ABBFCF3571CD}"/>
                  </a:ext>
                </a:extLst>
              </p:cNvPr>
              <p:cNvSpPr/>
              <p:nvPr/>
            </p:nvSpPr>
            <p:spPr>
              <a:xfrm rot="10800000" flipH="1">
                <a:off x="7821712" y="3442447"/>
                <a:ext cx="1021977" cy="1573306"/>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25B876A-DCE2-43C0-AA3C-4C71F285E15E}"/>
                  </a:ext>
                </a:extLst>
              </p:cNvPr>
              <p:cNvCxnSpPr>
                <a:cxnSpLocks/>
                <a:stCxn id="10" idx="0"/>
                <a:endCxn id="11" idx="0"/>
              </p:cNvCxnSpPr>
              <p:nvPr/>
            </p:nvCxnSpPr>
            <p:spPr>
              <a:xfrm flipV="1">
                <a:off x="7086601" y="5015753"/>
                <a:ext cx="1246099" cy="896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006E967-41D9-4EBE-B8CF-DCD33A78B4D3}"/>
                  </a:ext>
                </a:extLst>
              </p:cNvPr>
              <p:cNvSpPr/>
              <p:nvPr/>
            </p:nvSpPr>
            <p:spPr>
              <a:xfrm>
                <a:off x="6857999" y="609600"/>
                <a:ext cx="5334001" cy="233082"/>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52ABD3-CC38-4ADE-A8D2-3CC552877763}"/>
                  </a:ext>
                </a:extLst>
              </p:cNvPr>
              <p:cNvSpPr/>
              <p:nvPr/>
            </p:nvSpPr>
            <p:spPr>
              <a:xfrm>
                <a:off x="7171765" y="806824"/>
                <a:ext cx="4894729" cy="336624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A6AA8542-6732-46C3-8CF1-F0F721BD6295}"/>
                  </a:ext>
                </a:extLst>
              </p:cNvPr>
              <p:cNvCxnSpPr>
                <a:cxnSpLocks/>
              </p:cNvCxnSpPr>
              <p:nvPr/>
            </p:nvCxnSpPr>
            <p:spPr>
              <a:xfrm flipV="1">
                <a:off x="8825754" y="3595816"/>
                <a:ext cx="0" cy="74758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5F0C678-A9F1-4BB1-B4DF-D5FBAFA9BD6B}"/>
                  </a:ext>
                </a:extLst>
              </p:cNvPr>
              <p:cNvSpPr/>
              <p:nvPr/>
            </p:nvSpPr>
            <p:spPr>
              <a:xfrm>
                <a:off x="7904092" y="902043"/>
                <a:ext cx="1741117" cy="268686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0CBFF85-555B-428E-A7F6-9AE9C79F00CC}"/>
                  </a:ext>
                </a:extLst>
              </p:cNvPr>
              <p:cNvSpPr/>
              <p:nvPr/>
            </p:nvSpPr>
            <p:spPr>
              <a:xfrm>
                <a:off x="8480459" y="1485029"/>
                <a:ext cx="688931" cy="780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BCECC10-985E-4C6D-B344-47A16BCDEB07}"/>
                  </a:ext>
                </a:extLst>
              </p:cNvPr>
              <p:cNvSpPr/>
              <p:nvPr/>
            </p:nvSpPr>
            <p:spPr>
              <a:xfrm>
                <a:off x="8582167" y="1683277"/>
                <a:ext cx="461963" cy="63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icture containing metalware, white, indoor&#10;&#10;Description generated with very high confidence">
                <a:extLst>
                  <a:ext uri="{FF2B5EF4-FFF2-40B4-BE49-F238E27FC236}">
                    <a16:creationId xmlns:a16="http://schemas.microsoft.com/office/drawing/2014/main" id="{618B3A65-4D81-4984-8B83-C209A13A0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631" y="1946901"/>
                <a:ext cx="286767" cy="1241953"/>
              </a:xfrm>
              <a:prstGeom prst="rect">
                <a:avLst/>
              </a:prstGeom>
            </p:spPr>
          </p:pic>
          <p:sp>
            <p:nvSpPr>
              <p:cNvPr id="20" name="Rectangle 19">
                <a:extLst>
                  <a:ext uri="{FF2B5EF4-FFF2-40B4-BE49-F238E27FC236}">
                    <a16:creationId xmlns:a16="http://schemas.microsoft.com/office/drawing/2014/main" id="{4335018B-6654-4D45-98BD-AF4BFB874142}"/>
                  </a:ext>
                </a:extLst>
              </p:cNvPr>
              <p:cNvSpPr/>
              <p:nvPr/>
            </p:nvSpPr>
            <p:spPr>
              <a:xfrm>
                <a:off x="5052060" y="3326130"/>
                <a:ext cx="1832424" cy="83629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5AC2B1D-E072-4B53-9B5E-CB9604EBF9A7}"/>
                  </a:ext>
                </a:extLst>
              </p:cNvPr>
              <p:cNvGrpSpPr/>
              <p:nvPr/>
            </p:nvGrpSpPr>
            <p:grpSpPr>
              <a:xfrm>
                <a:off x="8663613" y="3584906"/>
                <a:ext cx="297796" cy="48638"/>
                <a:chOff x="9512549" y="4902741"/>
                <a:chExt cx="297796" cy="48638"/>
              </a:xfrm>
            </p:grpSpPr>
            <p:sp>
              <p:nvSpPr>
                <p:cNvPr id="22" name="Can 140">
                  <a:extLst>
                    <a:ext uri="{FF2B5EF4-FFF2-40B4-BE49-F238E27FC236}">
                      <a16:creationId xmlns:a16="http://schemas.microsoft.com/office/drawing/2014/main" id="{5314769D-78E7-4C5A-A028-504B990C65C7}"/>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0207409A-F65D-446D-B1E3-382D0F4BA939}"/>
                    </a:ext>
                  </a:extLst>
                </p:cNvPr>
                <p:cNvCxnSpPr>
                  <a:stCxn id="22" idx="2"/>
                  <a:endCxn id="22"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B0A14-20A8-4348-913B-7CD60F696C9C}"/>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7837E2-DF12-4D95-8D4D-F531947E32B9}"/>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D34427-9302-4FD1-8829-EEB5ED413875}"/>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A4CA91-5379-4A0B-8CC6-BFD8EA3834C5}"/>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4E743D-EAE4-4F64-839D-4928A2DD3D2B}"/>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D0507FB-C658-4976-B22B-8DC90C6F8245}"/>
                  </a:ext>
                </a:extLst>
              </p:cNvPr>
              <p:cNvGrpSpPr/>
              <p:nvPr/>
            </p:nvGrpSpPr>
            <p:grpSpPr>
              <a:xfrm>
                <a:off x="8660370" y="3542753"/>
                <a:ext cx="297796" cy="48638"/>
                <a:chOff x="9512549" y="4902741"/>
                <a:chExt cx="297796" cy="48638"/>
              </a:xfrm>
            </p:grpSpPr>
            <p:sp>
              <p:nvSpPr>
                <p:cNvPr id="30" name="Can 140">
                  <a:extLst>
                    <a:ext uri="{FF2B5EF4-FFF2-40B4-BE49-F238E27FC236}">
                      <a16:creationId xmlns:a16="http://schemas.microsoft.com/office/drawing/2014/main" id="{6053DCD7-82E2-4EFA-82DA-0BCBA7483CF8}"/>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187F4ED2-0319-4D34-A7DC-27DA953BAB81}"/>
                    </a:ext>
                  </a:extLst>
                </p:cNvPr>
                <p:cNvCxnSpPr>
                  <a:stCxn id="30" idx="2"/>
                  <a:endCxn id="30"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2C6E9B-4F93-4155-A5A7-DD18DA561CB2}"/>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A11A49-562F-4F68-AE2F-BFF104EE6076}"/>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361683-DD13-49CF-8E4B-D7005A3A0D6E}"/>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F706B4-EB05-452C-A1D7-B3433DF91A4D}"/>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A41148-1018-42FC-B361-639B70D2A51E}"/>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06CC5E8F-C24C-443A-B856-B37EE34F96EC}"/>
                  </a:ext>
                </a:extLst>
              </p:cNvPr>
              <p:cNvSpPr txBox="1"/>
              <p:nvPr/>
            </p:nvSpPr>
            <p:spPr>
              <a:xfrm>
                <a:off x="8618245" y="1461517"/>
                <a:ext cx="601249" cy="553998"/>
              </a:xfrm>
              <a:prstGeom prst="rect">
                <a:avLst/>
              </a:prstGeom>
              <a:noFill/>
            </p:spPr>
            <p:txBody>
              <a:bodyPr wrap="square" rtlCol="0">
                <a:spAutoFit/>
              </a:bodyPr>
              <a:lstStyle/>
              <a:p>
                <a:r>
                  <a:rPr lang="en-US" sz="1200" b="1" dirty="0"/>
                  <a:t>ON</a:t>
                </a:r>
              </a:p>
              <a:p>
                <a:endParaRPr lang="en-US" sz="600" b="1" dirty="0"/>
              </a:p>
              <a:p>
                <a:r>
                  <a:rPr lang="en-US" sz="1200" b="1" dirty="0"/>
                  <a:t>OFF</a:t>
                </a:r>
              </a:p>
            </p:txBody>
          </p:sp>
          <p:grpSp>
            <p:nvGrpSpPr>
              <p:cNvPr id="38" name="Group 37">
                <a:extLst>
                  <a:ext uri="{FF2B5EF4-FFF2-40B4-BE49-F238E27FC236}">
                    <a16:creationId xmlns:a16="http://schemas.microsoft.com/office/drawing/2014/main" id="{AFDBA457-83FD-4467-82D6-119311875066}"/>
                  </a:ext>
                </a:extLst>
              </p:cNvPr>
              <p:cNvGrpSpPr/>
              <p:nvPr/>
            </p:nvGrpSpPr>
            <p:grpSpPr>
              <a:xfrm>
                <a:off x="8077814" y="3186339"/>
                <a:ext cx="769832" cy="328788"/>
                <a:chOff x="5944131" y="1894680"/>
                <a:chExt cx="769832" cy="328788"/>
              </a:xfrm>
            </p:grpSpPr>
            <p:sp>
              <p:nvSpPr>
                <p:cNvPr id="39" name="Freeform: Shape 38">
                  <a:extLst>
                    <a:ext uri="{FF2B5EF4-FFF2-40B4-BE49-F238E27FC236}">
                      <a16:creationId xmlns:a16="http://schemas.microsoft.com/office/drawing/2014/main" id="{EAD3D6D6-E88E-4EF1-9B31-ECE5A9323199}"/>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C7CE26E-AAD2-40F9-B799-AD999FA99618}"/>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28555979-E03D-4023-B083-C92597D197D7}"/>
                  </a:ext>
                </a:extLst>
              </p:cNvPr>
              <p:cNvGrpSpPr/>
              <p:nvPr/>
            </p:nvGrpSpPr>
            <p:grpSpPr>
              <a:xfrm>
                <a:off x="5035384" y="2503016"/>
                <a:ext cx="1855694" cy="825989"/>
                <a:chOff x="5940911" y="1683758"/>
                <a:chExt cx="1855694" cy="1506070"/>
              </a:xfrm>
            </p:grpSpPr>
            <p:sp>
              <p:nvSpPr>
                <p:cNvPr id="42" name="TextBox 41">
                  <a:extLst>
                    <a:ext uri="{FF2B5EF4-FFF2-40B4-BE49-F238E27FC236}">
                      <a16:creationId xmlns:a16="http://schemas.microsoft.com/office/drawing/2014/main" id="{E1D36BC2-5AF9-4CC4-887B-D5DB19B4781A}"/>
                    </a:ext>
                  </a:extLst>
                </p:cNvPr>
                <p:cNvSpPr txBox="1"/>
                <p:nvPr/>
              </p:nvSpPr>
              <p:spPr>
                <a:xfrm>
                  <a:off x="6091518" y="2084294"/>
                  <a:ext cx="847164" cy="400110"/>
                </a:xfrm>
                <a:prstGeom prst="rect">
                  <a:avLst/>
                </a:prstGeom>
                <a:solidFill>
                  <a:schemeClr val="bg1"/>
                </a:solidFill>
              </p:spPr>
              <p:txBody>
                <a:bodyPr wrap="square" rtlCol="0">
                  <a:spAutoFit/>
                </a:bodyPr>
                <a:lstStyle/>
                <a:p>
                  <a:r>
                    <a:rPr lang="en-US" sz="1000" dirty="0"/>
                    <a:t>Utility Transformer</a:t>
                  </a:r>
                </a:p>
              </p:txBody>
            </p:sp>
            <p:sp>
              <p:nvSpPr>
                <p:cNvPr id="43" name="Rectangle 42">
                  <a:extLst>
                    <a:ext uri="{FF2B5EF4-FFF2-40B4-BE49-F238E27FC236}">
                      <a16:creationId xmlns:a16="http://schemas.microsoft.com/office/drawing/2014/main" id="{84FA5966-A253-44E2-A248-80A372ACAFA4}"/>
                    </a:ext>
                  </a:extLst>
                </p:cNvPr>
                <p:cNvSpPr/>
                <p:nvPr/>
              </p:nvSpPr>
              <p:spPr>
                <a:xfrm>
                  <a:off x="5940911" y="1683758"/>
                  <a:ext cx="1855694" cy="150607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10D3548C-D1F3-4949-B50E-ACF15A370FF9}"/>
                  </a:ext>
                </a:extLst>
              </p:cNvPr>
              <p:cNvSpPr/>
              <p:nvPr/>
            </p:nvSpPr>
            <p:spPr>
              <a:xfrm rot="10800000">
                <a:off x="6277986" y="3781167"/>
                <a:ext cx="332878" cy="420129"/>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0BA2582F-487A-4AFF-A5E5-FADAC146C86F}"/>
                  </a:ext>
                </a:extLst>
              </p:cNvPr>
              <p:cNvGrpSpPr/>
              <p:nvPr/>
            </p:nvGrpSpPr>
            <p:grpSpPr>
              <a:xfrm>
                <a:off x="6153161" y="3569389"/>
                <a:ext cx="643368" cy="303863"/>
                <a:chOff x="5411756" y="690265"/>
                <a:chExt cx="643368" cy="303863"/>
              </a:xfrm>
            </p:grpSpPr>
            <p:sp>
              <p:nvSpPr>
                <p:cNvPr id="46" name="Rectangle 45">
                  <a:extLst>
                    <a:ext uri="{FF2B5EF4-FFF2-40B4-BE49-F238E27FC236}">
                      <a16:creationId xmlns:a16="http://schemas.microsoft.com/office/drawing/2014/main" id="{0033C92F-7DDF-47C1-9EE9-E7677B9551AE}"/>
                    </a:ext>
                  </a:extLst>
                </p:cNvPr>
                <p:cNvSpPr/>
                <p:nvPr/>
              </p:nvSpPr>
              <p:spPr>
                <a:xfrm>
                  <a:off x="5411756" y="792389"/>
                  <a:ext cx="643368" cy="1095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1A9C70F5-E367-49F7-B072-5891975E9194}"/>
                    </a:ext>
                  </a:extLst>
                </p:cNvPr>
                <p:cNvGrpSpPr/>
                <p:nvPr/>
              </p:nvGrpSpPr>
              <p:grpSpPr>
                <a:xfrm>
                  <a:off x="5894780" y="693376"/>
                  <a:ext cx="96289" cy="300752"/>
                  <a:chOff x="5894780" y="693376"/>
                  <a:chExt cx="96289" cy="300752"/>
                </a:xfrm>
              </p:grpSpPr>
              <p:grpSp>
                <p:nvGrpSpPr>
                  <p:cNvPr id="66" name="Group 65">
                    <a:extLst>
                      <a:ext uri="{FF2B5EF4-FFF2-40B4-BE49-F238E27FC236}">
                        <a16:creationId xmlns:a16="http://schemas.microsoft.com/office/drawing/2014/main" id="{B9152ECF-C909-4AF7-8798-BE0333EAC35F}"/>
                      </a:ext>
                    </a:extLst>
                  </p:cNvPr>
                  <p:cNvGrpSpPr/>
                  <p:nvPr/>
                </p:nvGrpSpPr>
                <p:grpSpPr>
                  <a:xfrm>
                    <a:off x="5894780" y="693376"/>
                    <a:ext cx="96289" cy="300752"/>
                    <a:chOff x="5894780" y="693376"/>
                    <a:chExt cx="96289" cy="300752"/>
                  </a:xfrm>
                </p:grpSpPr>
                <p:sp>
                  <p:nvSpPr>
                    <p:cNvPr id="69" name="Rectangle 68">
                      <a:extLst>
                        <a:ext uri="{FF2B5EF4-FFF2-40B4-BE49-F238E27FC236}">
                          <a16:creationId xmlns:a16="http://schemas.microsoft.com/office/drawing/2014/main" id="{BC676CE9-63E2-43CC-9F6B-4059664FB2F5}"/>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B5BBBD0E-6B54-4833-B45F-A767EAD4B616}"/>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1C9929F8-CE78-4422-8E1D-379FA8D84D0A}"/>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C796CC43-52C3-4C48-9C2B-87E814299053}"/>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6B6CEBCF-4649-46E0-B3C5-3ACB5128FA77}"/>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Oval 66">
                    <a:extLst>
                      <a:ext uri="{FF2B5EF4-FFF2-40B4-BE49-F238E27FC236}">
                        <a16:creationId xmlns:a16="http://schemas.microsoft.com/office/drawing/2014/main" id="{79D51B6E-1D05-4460-9538-26483DC4DA1A}"/>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F69DA589-EAFE-47F1-A88E-F044A2E8F148}"/>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563474A1-4913-4AA1-BCAE-923206BB827F}"/>
                    </a:ext>
                  </a:extLst>
                </p:cNvPr>
                <p:cNvGrpSpPr/>
                <p:nvPr/>
              </p:nvGrpSpPr>
              <p:grpSpPr>
                <a:xfrm>
                  <a:off x="5667735" y="690265"/>
                  <a:ext cx="96289" cy="300752"/>
                  <a:chOff x="5894780" y="693376"/>
                  <a:chExt cx="96289" cy="300752"/>
                </a:xfrm>
              </p:grpSpPr>
              <p:grpSp>
                <p:nvGrpSpPr>
                  <p:cNvPr id="58" name="Group 57">
                    <a:extLst>
                      <a:ext uri="{FF2B5EF4-FFF2-40B4-BE49-F238E27FC236}">
                        <a16:creationId xmlns:a16="http://schemas.microsoft.com/office/drawing/2014/main" id="{4D2466AC-69AA-4A88-B7B5-AFA86E03C759}"/>
                      </a:ext>
                    </a:extLst>
                  </p:cNvPr>
                  <p:cNvGrpSpPr/>
                  <p:nvPr/>
                </p:nvGrpSpPr>
                <p:grpSpPr>
                  <a:xfrm>
                    <a:off x="5894780" y="693376"/>
                    <a:ext cx="96289" cy="300752"/>
                    <a:chOff x="5894780" y="693376"/>
                    <a:chExt cx="96289" cy="300752"/>
                  </a:xfrm>
                </p:grpSpPr>
                <p:sp>
                  <p:nvSpPr>
                    <p:cNvPr id="61" name="Rectangle 60">
                      <a:extLst>
                        <a:ext uri="{FF2B5EF4-FFF2-40B4-BE49-F238E27FC236}">
                          <a16:creationId xmlns:a16="http://schemas.microsoft.com/office/drawing/2014/main" id="{17054D70-9D87-408A-99E9-2B02CF1DBCC8}"/>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D766B4D3-129B-4569-AE2E-70EF6A8D36D2}"/>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B8D0F451-77AB-4E09-A2C5-3E92A2A160E4}"/>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F99AE1B-9CF6-4F65-AB99-5901B291ABA6}"/>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BC10C7D1-F3EB-4022-834C-86D3AD897DED}"/>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522CD039-EA01-4B81-B548-8930B79B6D68}"/>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84BFF37B-6933-4637-8813-EF4D979BFA69}"/>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B202F262-964B-4BC0-9960-1234E03667AC}"/>
                    </a:ext>
                  </a:extLst>
                </p:cNvPr>
                <p:cNvGrpSpPr/>
                <p:nvPr/>
              </p:nvGrpSpPr>
              <p:grpSpPr>
                <a:xfrm>
                  <a:off x="5462462" y="690265"/>
                  <a:ext cx="96289" cy="300752"/>
                  <a:chOff x="5894780" y="693376"/>
                  <a:chExt cx="96289" cy="300752"/>
                </a:xfrm>
              </p:grpSpPr>
              <p:grpSp>
                <p:nvGrpSpPr>
                  <p:cNvPr id="50" name="Group 49">
                    <a:extLst>
                      <a:ext uri="{FF2B5EF4-FFF2-40B4-BE49-F238E27FC236}">
                        <a16:creationId xmlns:a16="http://schemas.microsoft.com/office/drawing/2014/main" id="{E626FDF0-48B1-4836-8446-781F01902500}"/>
                      </a:ext>
                    </a:extLst>
                  </p:cNvPr>
                  <p:cNvGrpSpPr/>
                  <p:nvPr/>
                </p:nvGrpSpPr>
                <p:grpSpPr>
                  <a:xfrm>
                    <a:off x="5894780" y="693376"/>
                    <a:ext cx="96289" cy="300752"/>
                    <a:chOff x="5894780" y="693376"/>
                    <a:chExt cx="96289" cy="300752"/>
                  </a:xfrm>
                </p:grpSpPr>
                <p:sp>
                  <p:nvSpPr>
                    <p:cNvPr id="53" name="Rectangle 52">
                      <a:extLst>
                        <a:ext uri="{FF2B5EF4-FFF2-40B4-BE49-F238E27FC236}">
                          <a16:creationId xmlns:a16="http://schemas.microsoft.com/office/drawing/2014/main" id="{63D961ED-5482-455E-9CFB-A48DA9B0BE85}"/>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B7FC275-A13D-4FBC-82F6-15BE1CBC0393}"/>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0E542DB-669F-4D92-9A22-5957097A4816}"/>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17136666-F89D-477E-BC40-19B596F654AA}"/>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D415FCF2-7E7E-4383-A233-3F6EBBC9E809}"/>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Oval 50">
                    <a:extLst>
                      <a:ext uri="{FF2B5EF4-FFF2-40B4-BE49-F238E27FC236}">
                        <a16:creationId xmlns:a16="http://schemas.microsoft.com/office/drawing/2014/main" id="{DB16E0AF-03E5-4520-9E84-CBEDD5114A8B}"/>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838F23A-8228-4BDF-A092-F7ADDEAA7CFA}"/>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4" name="Group 73">
                <a:extLst>
                  <a:ext uri="{FF2B5EF4-FFF2-40B4-BE49-F238E27FC236}">
                    <a16:creationId xmlns:a16="http://schemas.microsoft.com/office/drawing/2014/main" id="{FEE7F4F9-0C81-454A-8D80-A9433118A282}"/>
                  </a:ext>
                </a:extLst>
              </p:cNvPr>
              <p:cNvGrpSpPr/>
              <p:nvPr/>
            </p:nvGrpSpPr>
            <p:grpSpPr>
              <a:xfrm>
                <a:off x="5585254" y="3585865"/>
                <a:ext cx="449276" cy="303863"/>
                <a:chOff x="5832389" y="1188654"/>
                <a:chExt cx="449276" cy="303863"/>
              </a:xfrm>
            </p:grpSpPr>
            <p:sp>
              <p:nvSpPr>
                <p:cNvPr id="75" name="Rectangle 74">
                  <a:extLst>
                    <a:ext uri="{FF2B5EF4-FFF2-40B4-BE49-F238E27FC236}">
                      <a16:creationId xmlns:a16="http://schemas.microsoft.com/office/drawing/2014/main" id="{16E08135-C41C-4844-994D-191E20CEB1EF}"/>
                    </a:ext>
                  </a:extLst>
                </p:cNvPr>
                <p:cNvSpPr/>
                <p:nvPr/>
              </p:nvSpPr>
              <p:spPr>
                <a:xfrm>
                  <a:off x="5832389" y="1290778"/>
                  <a:ext cx="449276" cy="9317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9FF1E945-2432-421F-9E46-5EF2CED30E5C}"/>
                    </a:ext>
                  </a:extLst>
                </p:cNvPr>
                <p:cNvGrpSpPr/>
                <p:nvPr/>
              </p:nvGrpSpPr>
              <p:grpSpPr>
                <a:xfrm>
                  <a:off x="6121321" y="1191765"/>
                  <a:ext cx="96289" cy="300752"/>
                  <a:chOff x="5894780" y="693376"/>
                  <a:chExt cx="96289" cy="300752"/>
                </a:xfrm>
              </p:grpSpPr>
              <p:grpSp>
                <p:nvGrpSpPr>
                  <p:cNvPr id="86" name="Group 85">
                    <a:extLst>
                      <a:ext uri="{FF2B5EF4-FFF2-40B4-BE49-F238E27FC236}">
                        <a16:creationId xmlns:a16="http://schemas.microsoft.com/office/drawing/2014/main" id="{38AEF3E9-894D-466F-9971-057875112962}"/>
                      </a:ext>
                    </a:extLst>
                  </p:cNvPr>
                  <p:cNvGrpSpPr/>
                  <p:nvPr/>
                </p:nvGrpSpPr>
                <p:grpSpPr>
                  <a:xfrm>
                    <a:off x="5894780" y="693376"/>
                    <a:ext cx="96289" cy="300752"/>
                    <a:chOff x="5894780" y="693376"/>
                    <a:chExt cx="96289" cy="300752"/>
                  </a:xfrm>
                </p:grpSpPr>
                <p:sp>
                  <p:nvSpPr>
                    <p:cNvPr id="89" name="Rectangle 88">
                      <a:extLst>
                        <a:ext uri="{FF2B5EF4-FFF2-40B4-BE49-F238E27FC236}">
                          <a16:creationId xmlns:a16="http://schemas.microsoft.com/office/drawing/2014/main" id="{0BBAEC21-6399-4EE0-A1B6-8488F2FB7C5D}"/>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3428A54B-7603-4F7D-BE9D-B37BEE9B1049}"/>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CF58EEEB-9B61-4F1D-ACFE-35218B4C568C}"/>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B7AD7A41-BA43-4F46-B1E4-3B1FFE55A5A6}"/>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0D6C8DC6-D683-4178-8BAB-099913A0F409}"/>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Oval 86">
                    <a:extLst>
                      <a:ext uri="{FF2B5EF4-FFF2-40B4-BE49-F238E27FC236}">
                        <a16:creationId xmlns:a16="http://schemas.microsoft.com/office/drawing/2014/main" id="{F88A5798-9E49-4226-B018-9A8A40F23911}"/>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43B74FAC-2654-441E-9481-F4F37252FD19}"/>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DE428BC-3240-4306-8397-D57459831BCD}"/>
                    </a:ext>
                  </a:extLst>
                </p:cNvPr>
                <p:cNvGrpSpPr/>
                <p:nvPr/>
              </p:nvGrpSpPr>
              <p:grpSpPr>
                <a:xfrm>
                  <a:off x="5894276" y="1188654"/>
                  <a:ext cx="96289" cy="300752"/>
                  <a:chOff x="5894780" y="693376"/>
                  <a:chExt cx="96289" cy="300752"/>
                </a:xfrm>
              </p:grpSpPr>
              <p:grpSp>
                <p:nvGrpSpPr>
                  <p:cNvPr id="78" name="Group 77">
                    <a:extLst>
                      <a:ext uri="{FF2B5EF4-FFF2-40B4-BE49-F238E27FC236}">
                        <a16:creationId xmlns:a16="http://schemas.microsoft.com/office/drawing/2014/main" id="{15512121-B573-4D44-B6F2-F2C6308C0C63}"/>
                      </a:ext>
                    </a:extLst>
                  </p:cNvPr>
                  <p:cNvGrpSpPr/>
                  <p:nvPr/>
                </p:nvGrpSpPr>
                <p:grpSpPr>
                  <a:xfrm>
                    <a:off x="5894780" y="693376"/>
                    <a:ext cx="96289" cy="300752"/>
                    <a:chOff x="5894780" y="693376"/>
                    <a:chExt cx="96289" cy="300752"/>
                  </a:xfrm>
                </p:grpSpPr>
                <p:sp>
                  <p:nvSpPr>
                    <p:cNvPr id="81" name="Rectangle 80">
                      <a:extLst>
                        <a:ext uri="{FF2B5EF4-FFF2-40B4-BE49-F238E27FC236}">
                          <a16:creationId xmlns:a16="http://schemas.microsoft.com/office/drawing/2014/main" id="{2C03C727-C334-462B-8D68-A2B44DADD35A}"/>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DB8B7C1-BB2E-48FF-B867-083275F7B522}"/>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F2C3F1F7-A511-41F1-BA98-6C4E359BBABC}"/>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D5114B33-CAD0-4B1B-93E3-69CDF594CF07}"/>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96EE3DB7-2796-4E16-B0DB-FA0260D9ECE7}"/>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Oval 78">
                    <a:extLst>
                      <a:ext uri="{FF2B5EF4-FFF2-40B4-BE49-F238E27FC236}">
                        <a16:creationId xmlns:a16="http://schemas.microsoft.com/office/drawing/2014/main" id="{59AA74FF-9889-4C21-A793-29D049B1A46A}"/>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C2F206DE-44D0-4D40-B7C4-E8DA77FCE3FC}"/>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4" name="Rectangle 93">
                <a:extLst>
                  <a:ext uri="{FF2B5EF4-FFF2-40B4-BE49-F238E27FC236}">
                    <a16:creationId xmlns:a16="http://schemas.microsoft.com/office/drawing/2014/main" id="{59DF4F3E-CD1F-4240-A287-508510767714}"/>
                  </a:ext>
                </a:extLst>
              </p:cNvPr>
              <p:cNvSpPr/>
              <p:nvPr/>
            </p:nvSpPr>
            <p:spPr>
              <a:xfrm>
                <a:off x="5029200" y="4173071"/>
                <a:ext cx="7037294" cy="112058"/>
              </a:xfrm>
              <a:prstGeom prst="rect">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1FCAF85F-44E2-4CE7-9AE8-F6E304FB69B1}"/>
                  </a:ext>
                </a:extLst>
              </p:cNvPr>
              <p:cNvSpPr/>
              <p:nvPr/>
            </p:nvSpPr>
            <p:spPr>
              <a:xfrm rot="10800000">
                <a:off x="6462272" y="3888121"/>
                <a:ext cx="99164" cy="276104"/>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B2580EF7-F26B-4763-9FF7-03E0996890A1}"/>
                  </a:ext>
                </a:extLst>
              </p:cNvPr>
              <p:cNvGrpSpPr/>
              <p:nvPr/>
            </p:nvGrpSpPr>
            <p:grpSpPr>
              <a:xfrm>
                <a:off x="5943599" y="3917092"/>
                <a:ext cx="679623" cy="234778"/>
                <a:chOff x="5944131" y="1894680"/>
                <a:chExt cx="769832" cy="328788"/>
              </a:xfrm>
            </p:grpSpPr>
            <p:sp>
              <p:nvSpPr>
                <p:cNvPr id="97" name="Freeform: Shape 96">
                  <a:extLst>
                    <a:ext uri="{FF2B5EF4-FFF2-40B4-BE49-F238E27FC236}">
                      <a16:creationId xmlns:a16="http://schemas.microsoft.com/office/drawing/2014/main" id="{A29F008E-9793-4F76-BCD0-6E9D90CC3E91}"/>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Shape 97">
                  <a:extLst>
                    <a:ext uri="{FF2B5EF4-FFF2-40B4-BE49-F238E27FC236}">
                      <a16:creationId xmlns:a16="http://schemas.microsoft.com/office/drawing/2014/main" id="{BCA69821-B8ED-4D76-958D-EE64F3F1664A}"/>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Rectangle: Rounded Corners 98">
                <a:extLst>
                  <a:ext uri="{FF2B5EF4-FFF2-40B4-BE49-F238E27FC236}">
                    <a16:creationId xmlns:a16="http://schemas.microsoft.com/office/drawing/2014/main" id="{D93F1179-139F-43AC-BF8E-FE2690748131}"/>
                  </a:ext>
                </a:extLst>
              </p:cNvPr>
              <p:cNvSpPr/>
              <p:nvPr/>
            </p:nvSpPr>
            <p:spPr>
              <a:xfrm>
                <a:off x="6425105" y="4092575"/>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id="{E1029B9F-2853-47C1-AB8E-26295279AAA0}"/>
                  </a:ext>
                </a:extLst>
              </p:cNvPr>
              <p:cNvGrpSpPr/>
              <p:nvPr/>
            </p:nvGrpSpPr>
            <p:grpSpPr>
              <a:xfrm>
                <a:off x="5511114" y="3890319"/>
                <a:ext cx="358346" cy="788772"/>
                <a:chOff x="5511114" y="3890319"/>
                <a:chExt cx="358346" cy="788772"/>
              </a:xfrm>
            </p:grpSpPr>
            <p:grpSp>
              <p:nvGrpSpPr>
                <p:cNvPr id="102" name="Group 101">
                  <a:extLst>
                    <a:ext uri="{FF2B5EF4-FFF2-40B4-BE49-F238E27FC236}">
                      <a16:creationId xmlns:a16="http://schemas.microsoft.com/office/drawing/2014/main" id="{30BD6573-2CAC-4B49-B529-3EC72D8ADAB3}"/>
                    </a:ext>
                  </a:extLst>
                </p:cNvPr>
                <p:cNvGrpSpPr/>
                <p:nvPr/>
              </p:nvGrpSpPr>
              <p:grpSpPr>
                <a:xfrm>
                  <a:off x="5511114" y="4559643"/>
                  <a:ext cx="358346" cy="119448"/>
                  <a:chOff x="5338119" y="1519881"/>
                  <a:chExt cx="358346" cy="119448"/>
                </a:xfrm>
              </p:grpSpPr>
              <p:cxnSp>
                <p:nvCxnSpPr>
                  <p:cNvPr id="104" name="Straight Connector 103">
                    <a:extLst>
                      <a:ext uri="{FF2B5EF4-FFF2-40B4-BE49-F238E27FC236}">
                        <a16:creationId xmlns:a16="http://schemas.microsoft.com/office/drawing/2014/main" id="{D87E7B15-F559-4960-B956-A76A87C8AA30}"/>
                      </a:ext>
                    </a:extLst>
                  </p:cNvPr>
                  <p:cNvCxnSpPr/>
                  <p:nvPr/>
                </p:nvCxnSpPr>
                <p:spPr>
                  <a:xfrm>
                    <a:off x="5338119" y="1519881"/>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B8423AF-B584-4A53-BBD1-AC4964E26792}"/>
                      </a:ext>
                    </a:extLst>
                  </p:cNvPr>
                  <p:cNvCxnSpPr/>
                  <p:nvPr/>
                </p:nvCxnSpPr>
                <p:spPr>
                  <a:xfrm>
                    <a:off x="5370988" y="1585784"/>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A18FD3C-C278-4B37-9BAA-6F4117627DC9}"/>
                      </a:ext>
                    </a:extLst>
                  </p:cNvPr>
                  <p:cNvCxnSpPr>
                    <a:cxnSpLocks/>
                  </p:cNvCxnSpPr>
                  <p:nvPr/>
                </p:nvCxnSpPr>
                <p:spPr>
                  <a:xfrm>
                    <a:off x="5402992" y="163932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BA15CB88-075D-49B5-A9EE-4F7A46D4A9AC}"/>
                    </a:ext>
                  </a:extLst>
                </p:cNvPr>
                <p:cNvCxnSpPr>
                  <a:cxnSpLocks/>
                </p:cNvCxnSpPr>
                <p:nvPr/>
              </p:nvCxnSpPr>
              <p:spPr>
                <a:xfrm flipV="1">
                  <a:off x="5694406" y="3890319"/>
                  <a:ext cx="0" cy="66932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C683C65-9AEE-4B09-951F-663F948AFF68}"/>
                  </a:ext>
                </a:extLst>
              </p:cNvPr>
              <p:cNvGrpSpPr/>
              <p:nvPr/>
            </p:nvGrpSpPr>
            <p:grpSpPr>
              <a:xfrm>
                <a:off x="8097795" y="4663566"/>
                <a:ext cx="358346" cy="119449"/>
                <a:chOff x="5984790" y="5750010"/>
                <a:chExt cx="358346" cy="119449"/>
              </a:xfrm>
            </p:grpSpPr>
            <p:cxnSp>
              <p:nvCxnSpPr>
                <p:cNvPr id="108" name="Straight Connector 107">
                  <a:extLst>
                    <a:ext uri="{FF2B5EF4-FFF2-40B4-BE49-F238E27FC236}">
                      <a16:creationId xmlns:a16="http://schemas.microsoft.com/office/drawing/2014/main" id="{6D34430E-9C15-446E-B8AD-62F426845A4B}"/>
                    </a:ext>
                  </a:extLst>
                </p:cNvPr>
                <p:cNvCxnSpPr/>
                <p:nvPr/>
              </p:nvCxnSpPr>
              <p:spPr>
                <a:xfrm>
                  <a:off x="5984790" y="5750010"/>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9AC3ADC-6B4D-449A-95EE-ABEAE210F543}"/>
                    </a:ext>
                  </a:extLst>
                </p:cNvPr>
                <p:cNvCxnSpPr/>
                <p:nvPr/>
              </p:nvCxnSpPr>
              <p:spPr>
                <a:xfrm>
                  <a:off x="6017659" y="5803556"/>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60C0EFE-6B3C-4D43-91BF-8D9202D81FC6}"/>
                    </a:ext>
                  </a:extLst>
                </p:cNvPr>
                <p:cNvCxnSpPr>
                  <a:cxnSpLocks/>
                </p:cNvCxnSpPr>
                <p:nvPr/>
              </p:nvCxnSpPr>
              <p:spPr>
                <a:xfrm>
                  <a:off x="6049662" y="586945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ADF58C83-C4EA-4A4B-97FD-E52C51DFC71A}"/>
                  </a:ext>
                </a:extLst>
              </p:cNvPr>
              <p:cNvSpPr txBox="1"/>
              <p:nvPr/>
            </p:nvSpPr>
            <p:spPr>
              <a:xfrm>
                <a:off x="5048065" y="2546320"/>
                <a:ext cx="920003" cy="430887"/>
              </a:xfrm>
              <a:prstGeom prst="rect">
                <a:avLst/>
              </a:prstGeom>
              <a:noFill/>
            </p:spPr>
            <p:txBody>
              <a:bodyPr wrap="square" rtlCol="0">
                <a:spAutoFit/>
              </a:bodyPr>
              <a:lstStyle/>
              <a:p>
                <a:r>
                  <a:rPr lang="en-US" sz="1100" dirty="0">
                    <a:solidFill>
                      <a:schemeClr val="bg1"/>
                    </a:solidFill>
                  </a:rPr>
                  <a:t>Utility Transformer</a:t>
                </a:r>
              </a:p>
            </p:txBody>
          </p:sp>
          <p:sp>
            <p:nvSpPr>
              <p:cNvPr id="111" name="Freeform: Shape 110">
                <a:extLst>
                  <a:ext uri="{FF2B5EF4-FFF2-40B4-BE49-F238E27FC236}">
                    <a16:creationId xmlns:a16="http://schemas.microsoft.com/office/drawing/2014/main" id="{3D070A37-4AC9-4785-AFA3-68C7745FEBB5}"/>
                  </a:ext>
                </a:extLst>
              </p:cNvPr>
              <p:cNvSpPr/>
              <p:nvPr/>
            </p:nvSpPr>
            <p:spPr>
              <a:xfrm>
                <a:off x="8178272" y="2903549"/>
                <a:ext cx="160637" cy="1723106"/>
              </a:xfrm>
              <a:custGeom>
                <a:avLst/>
                <a:gdLst>
                  <a:gd name="connsiteX0" fmla="*/ 0 w 389933"/>
                  <a:gd name="connsiteY0" fmla="*/ 99144 h 1737954"/>
                  <a:gd name="connsiteX1" fmla="*/ 383060 w 389933"/>
                  <a:gd name="connsiteY1" fmla="*/ 160927 h 1737954"/>
                  <a:gd name="connsiteX2" fmla="*/ 247135 w 389933"/>
                  <a:gd name="connsiteY2" fmla="*/ 1606668 h 1737954"/>
                  <a:gd name="connsiteX3" fmla="*/ 259492 w 389933"/>
                  <a:gd name="connsiteY3" fmla="*/ 1581954 h 1737954"/>
                  <a:gd name="connsiteX0" fmla="*/ 0 w 383658"/>
                  <a:gd name="connsiteY0" fmla="*/ 123749 h 1762559"/>
                  <a:gd name="connsiteX1" fmla="*/ 185352 w 383658"/>
                  <a:gd name="connsiteY1" fmla="*/ 12538 h 1762559"/>
                  <a:gd name="connsiteX2" fmla="*/ 383060 w 383658"/>
                  <a:gd name="connsiteY2" fmla="*/ 185532 h 1762559"/>
                  <a:gd name="connsiteX3" fmla="*/ 247135 w 383658"/>
                  <a:gd name="connsiteY3" fmla="*/ 1631273 h 1762559"/>
                  <a:gd name="connsiteX4" fmla="*/ 259492 w 383658"/>
                  <a:gd name="connsiteY4" fmla="*/ 1606559 h 1762559"/>
                  <a:gd name="connsiteX0" fmla="*/ 0 w 457799"/>
                  <a:gd name="connsiteY0" fmla="*/ 37252 h 1762559"/>
                  <a:gd name="connsiteX1" fmla="*/ 259493 w 457799"/>
                  <a:gd name="connsiteY1" fmla="*/ 12538 h 1762559"/>
                  <a:gd name="connsiteX2" fmla="*/ 457201 w 457799"/>
                  <a:gd name="connsiteY2" fmla="*/ 185532 h 1762559"/>
                  <a:gd name="connsiteX3" fmla="*/ 321276 w 457799"/>
                  <a:gd name="connsiteY3" fmla="*/ 1631273 h 1762559"/>
                  <a:gd name="connsiteX4" fmla="*/ 333633 w 457799"/>
                  <a:gd name="connsiteY4" fmla="*/ 1606559 h 1762559"/>
                  <a:gd name="connsiteX0" fmla="*/ 0 w 457799"/>
                  <a:gd name="connsiteY0" fmla="*/ 28888 h 1752422"/>
                  <a:gd name="connsiteX1" fmla="*/ 259493 w 457799"/>
                  <a:gd name="connsiteY1" fmla="*/ 4174 h 1752422"/>
                  <a:gd name="connsiteX2" fmla="*/ 457201 w 457799"/>
                  <a:gd name="connsiteY2" fmla="*/ 201882 h 1752422"/>
                  <a:gd name="connsiteX3" fmla="*/ 321276 w 457799"/>
                  <a:gd name="connsiteY3" fmla="*/ 1622909 h 1752422"/>
                  <a:gd name="connsiteX4" fmla="*/ 333633 w 457799"/>
                  <a:gd name="connsiteY4" fmla="*/ 1598195 h 1752422"/>
                  <a:gd name="connsiteX0" fmla="*/ 0 w 470156"/>
                  <a:gd name="connsiteY0" fmla="*/ 17873 h 1753763"/>
                  <a:gd name="connsiteX1" fmla="*/ 271850 w 470156"/>
                  <a:gd name="connsiteY1" fmla="*/ 5515 h 1753763"/>
                  <a:gd name="connsiteX2" fmla="*/ 469558 w 470156"/>
                  <a:gd name="connsiteY2" fmla="*/ 203223 h 1753763"/>
                  <a:gd name="connsiteX3" fmla="*/ 333633 w 470156"/>
                  <a:gd name="connsiteY3" fmla="*/ 1624250 h 1753763"/>
                  <a:gd name="connsiteX4" fmla="*/ 345990 w 470156"/>
                  <a:gd name="connsiteY4" fmla="*/ 1599536 h 175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56" h="1753763">
                    <a:moveTo>
                      <a:pt x="0" y="17873"/>
                    </a:moveTo>
                    <a:cubicBezTo>
                      <a:pt x="30892" y="-662"/>
                      <a:pt x="208007" y="-4782"/>
                      <a:pt x="271850" y="5515"/>
                    </a:cubicBezTo>
                    <a:cubicBezTo>
                      <a:pt x="335693" y="15812"/>
                      <a:pt x="459261" y="-66566"/>
                      <a:pt x="469558" y="203223"/>
                    </a:cubicBezTo>
                    <a:cubicBezTo>
                      <a:pt x="479855" y="473012"/>
                      <a:pt x="354228" y="1391531"/>
                      <a:pt x="333633" y="1624250"/>
                    </a:cubicBezTo>
                    <a:cubicBezTo>
                      <a:pt x="313038" y="1856969"/>
                      <a:pt x="329514" y="1730312"/>
                      <a:pt x="345990" y="1599536"/>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7B8B2CD0-F968-414C-AA86-0ECF01F004B1}"/>
                  </a:ext>
                </a:extLst>
              </p:cNvPr>
              <p:cNvSpPr/>
              <p:nvPr/>
            </p:nvSpPr>
            <p:spPr>
              <a:xfrm>
                <a:off x="8662086" y="2928551"/>
                <a:ext cx="308919" cy="2965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CC38A854-5300-417E-9D59-1E50DED606E0}"/>
                  </a:ext>
                </a:extLst>
              </p:cNvPr>
              <p:cNvSpPr/>
              <p:nvPr/>
            </p:nvSpPr>
            <p:spPr>
              <a:xfrm flipH="1">
                <a:off x="8896863" y="2273643"/>
                <a:ext cx="74141" cy="778476"/>
              </a:xfrm>
              <a:custGeom>
                <a:avLst/>
                <a:gdLst>
                  <a:gd name="connsiteX0" fmla="*/ 10701 w 121912"/>
                  <a:gd name="connsiteY0" fmla="*/ 0 h 792267"/>
                  <a:gd name="connsiteX1" fmla="*/ 10701 w 121912"/>
                  <a:gd name="connsiteY1" fmla="*/ 667265 h 792267"/>
                  <a:gd name="connsiteX2" fmla="*/ 121912 w 121912"/>
                  <a:gd name="connsiteY2" fmla="*/ 790833 h 792267"/>
                </a:gdLst>
                <a:ahLst/>
                <a:cxnLst>
                  <a:cxn ang="0">
                    <a:pos x="connsiteX0" y="connsiteY0"/>
                  </a:cxn>
                  <a:cxn ang="0">
                    <a:pos x="connsiteX1" y="connsiteY1"/>
                  </a:cxn>
                  <a:cxn ang="0">
                    <a:pos x="connsiteX2" y="connsiteY2"/>
                  </a:cxn>
                </a:cxnLst>
                <a:rect l="l" t="t" r="r" b="b"/>
                <a:pathLst>
                  <a:path w="121912" h="792267">
                    <a:moveTo>
                      <a:pt x="10701" y="0"/>
                    </a:moveTo>
                    <a:cubicBezTo>
                      <a:pt x="1433" y="267730"/>
                      <a:pt x="-7834" y="535460"/>
                      <a:pt x="10701" y="667265"/>
                    </a:cubicBezTo>
                    <a:cubicBezTo>
                      <a:pt x="29236" y="799071"/>
                      <a:pt x="75574" y="794952"/>
                      <a:pt x="121912" y="790833"/>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8533B40E-F421-4CC1-BC2F-86B3D18CC0EE}"/>
                  </a:ext>
                </a:extLst>
              </p:cNvPr>
              <p:cNvSpPr/>
              <p:nvPr/>
            </p:nvSpPr>
            <p:spPr>
              <a:xfrm>
                <a:off x="8669912" y="2277762"/>
                <a:ext cx="115742" cy="778476"/>
              </a:xfrm>
              <a:custGeom>
                <a:avLst/>
                <a:gdLst>
                  <a:gd name="connsiteX0" fmla="*/ 10701 w 121912"/>
                  <a:gd name="connsiteY0" fmla="*/ 0 h 792267"/>
                  <a:gd name="connsiteX1" fmla="*/ 10701 w 121912"/>
                  <a:gd name="connsiteY1" fmla="*/ 667265 h 792267"/>
                  <a:gd name="connsiteX2" fmla="*/ 121912 w 121912"/>
                  <a:gd name="connsiteY2" fmla="*/ 790833 h 792267"/>
                </a:gdLst>
                <a:ahLst/>
                <a:cxnLst>
                  <a:cxn ang="0">
                    <a:pos x="connsiteX0" y="connsiteY0"/>
                  </a:cxn>
                  <a:cxn ang="0">
                    <a:pos x="connsiteX1" y="connsiteY1"/>
                  </a:cxn>
                  <a:cxn ang="0">
                    <a:pos x="connsiteX2" y="connsiteY2"/>
                  </a:cxn>
                </a:cxnLst>
                <a:rect l="l" t="t" r="r" b="b"/>
                <a:pathLst>
                  <a:path w="121912" h="792267">
                    <a:moveTo>
                      <a:pt x="10701" y="0"/>
                    </a:moveTo>
                    <a:cubicBezTo>
                      <a:pt x="1433" y="267730"/>
                      <a:pt x="-7834" y="535460"/>
                      <a:pt x="10701" y="667265"/>
                    </a:cubicBezTo>
                    <a:cubicBezTo>
                      <a:pt x="29236" y="799071"/>
                      <a:pt x="75574" y="794952"/>
                      <a:pt x="121912" y="790833"/>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Group 114">
                <a:extLst>
                  <a:ext uri="{FF2B5EF4-FFF2-40B4-BE49-F238E27FC236}">
                    <a16:creationId xmlns:a16="http://schemas.microsoft.com/office/drawing/2014/main" id="{201E3E06-26C5-41AB-8529-12642BFC177C}"/>
                  </a:ext>
                </a:extLst>
              </p:cNvPr>
              <p:cNvGrpSpPr/>
              <p:nvPr/>
            </p:nvGrpSpPr>
            <p:grpSpPr>
              <a:xfrm rot="16200000" flipV="1">
                <a:off x="8210519" y="2526412"/>
                <a:ext cx="547620" cy="627362"/>
                <a:chOff x="5944131" y="1894680"/>
                <a:chExt cx="769832" cy="328788"/>
              </a:xfrm>
            </p:grpSpPr>
            <p:sp>
              <p:nvSpPr>
                <p:cNvPr id="116" name="Freeform: Shape 115">
                  <a:extLst>
                    <a:ext uri="{FF2B5EF4-FFF2-40B4-BE49-F238E27FC236}">
                      <a16:creationId xmlns:a16="http://schemas.microsoft.com/office/drawing/2014/main" id="{423CF07D-AF3C-46E9-91A8-D2BACFF6E3CB}"/>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25EB3D59-535E-4A34-94EF-0E1311A36AD4}"/>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8" name="Freeform: Shape 117">
                <a:extLst>
                  <a:ext uri="{FF2B5EF4-FFF2-40B4-BE49-F238E27FC236}">
                    <a16:creationId xmlns:a16="http://schemas.microsoft.com/office/drawing/2014/main" id="{9D5AEDC9-5A8D-4184-9A71-AD2AE67803E9}"/>
                  </a:ext>
                </a:extLst>
              </p:cNvPr>
              <p:cNvSpPr/>
              <p:nvPr/>
            </p:nvSpPr>
            <p:spPr>
              <a:xfrm rot="16200000" flipV="1">
                <a:off x="8349610" y="2579005"/>
                <a:ext cx="314748" cy="631479"/>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9C1A32ED-A932-432C-9C80-9DB27E8BE7D6}"/>
                  </a:ext>
                </a:extLst>
              </p:cNvPr>
              <p:cNvSpPr/>
              <p:nvPr/>
            </p:nvSpPr>
            <p:spPr>
              <a:xfrm>
                <a:off x="8877582" y="1232888"/>
                <a:ext cx="661751" cy="2298103"/>
              </a:xfrm>
              <a:custGeom>
                <a:avLst/>
                <a:gdLst>
                  <a:gd name="connsiteX0" fmla="*/ 41275 w 567070"/>
                  <a:gd name="connsiteY0" fmla="*/ 232294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67070"/>
                  <a:gd name="connsiteY0" fmla="*/ 246362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482931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539202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4083 w 560141"/>
                  <a:gd name="connsiteY0" fmla="*/ 249349 h 2245056"/>
                  <a:gd name="connsiteX1" fmla="*/ 35069 w 560141"/>
                  <a:gd name="connsiteY1" fmla="*/ 63831 h 2245056"/>
                  <a:gd name="connsiteX2" fmla="*/ 168419 w 560141"/>
                  <a:gd name="connsiteY2" fmla="*/ 16206 h 2245056"/>
                  <a:gd name="connsiteX3" fmla="*/ 425594 w 560141"/>
                  <a:gd name="connsiteY3" fmla="*/ 6681 h 2245056"/>
                  <a:gd name="connsiteX4" fmla="*/ 538603 w 560141"/>
                  <a:gd name="connsiteY4" fmla="*/ 110577 h 2245056"/>
                  <a:gd name="connsiteX5" fmla="*/ 558944 w 560141"/>
                  <a:gd name="connsiteY5" fmla="*/ 539202 h 2245056"/>
                  <a:gd name="connsiteX6" fmla="*/ 520844 w 560141"/>
                  <a:gd name="connsiteY6" fmla="*/ 1340181 h 2245056"/>
                  <a:gd name="connsiteX7" fmla="*/ 306287 w 560141"/>
                  <a:gd name="connsiteY7" fmla="*/ 1525259 h 2245056"/>
                  <a:gd name="connsiteX8" fmla="*/ 35069 w 560141"/>
                  <a:gd name="connsiteY8" fmla="*/ 1845006 h 2245056"/>
                  <a:gd name="connsiteX9" fmla="*/ 6494 w 560141"/>
                  <a:gd name="connsiteY9" fmla="*/ 2245056 h 2245056"/>
                  <a:gd name="connsiteX0" fmla="*/ 7670 w 553728"/>
                  <a:gd name="connsiteY0" fmla="*/ 249349 h 2245056"/>
                  <a:gd name="connsiteX1" fmla="*/ 28656 w 553728"/>
                  <a:gd name="connsiteY1" fmla="*/ 63831 h 2245056"/>
                  <a:gd name="connsiteX2" fmla="*/ 162006 w 553728"/>
                  <a:gd name="connsiteY2" fmla="*/ 16206 h 2245056"/>
                  <a:gd name="connsiteX3" fmla="*/ 419181 w 553728"/>
                  <a:gd name="connsiteY3" fmla="*/ 6681 h 2245056"/>
                  <a:gd name="connsiteX4" fmla="*/ 532190 w 553728"/>
                  <a:gd name="connsiteY4" fmla="*/ 110577 h 2245056"/>
                  <a:gd name="connsiteX5" fmla="*/ 552531 w 553728"/>
                  <a:gd name="connsiteY5" fmla="*/ 539202 h 2245056"/>
                  <a:gd name="connsiteX6" fmla="*/ 514431 w 553728"/>
                  <a:gd name="connsiteY6" fmla="*/ 1340181 h 2245056"/>
                  <a:gd name="connsiteX7" fmla="*/ 299874 w 553728"/>
                  <a:gd name="connsiteY7" fmla="*/ 1525259 h 2245056"/>
                  <a:gd name="connsiteX8" fmla="*/ 252405 w 553728"/>
                  <a:gd name="connsiteY8" fmla="*/ 1859074 h 2245056"/>
                  <a:gd name="connsiteX9" fmla="*/ 81 w 553728"/>
                  <a:gd name="connsiteY9" fmla="*/ 2245056 h 2245056"/>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251733 w 553056"/>
                  <a:gd name="connsiteY8" fmla="*/ 1859074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123217 w 553056"/>
                  <a:gd name="connsiteY8" fmla="*/ 1650899 h 2259123"/>
                  <a:gd name="connsiteX9" fmla="*/ 90943 w 553056"/>
                  <a:gd name="connsiteY9" fmla="*/ 2259123 h 2259123"/>
                  <a:gd name="connsiteX0" fmla="*/ 52570 w 598628"/>
                  <a:gd name="connsiteY0" fmla="*/ 249349 h 2389993"/>
                  <a:gd name="connsiteX1" fmla="*/ 73556 w 598628"/>
                  <a:gd name="connsiteY1" fmla="*/ 63831 h 2389993"/>
                  <a:gd name="connsiteX2" fmla="*/ 206906 w 598628"/>
                  <a:gd name="connsiteY2" fmla="*/ 16206 h 2389993"/>
                  <a:gd name="connsiteX3" fmla="*/ 464081 w 598628"/>
                  <a:gd name="connsiteY3" fmla="*/ 6681 h 2389993"/>
                  <a:gd name="connsiteX4" fmla="*/ 577090 w 598628"/>
                  <a:gd name="connsiteY4" fmla="*/ 110577 h 2389993"/>
                  <a:gd name="connsiteX5" fmla="*/ 597431 w 598628"/>
                  <a:gd name="connsiteY5" fmla="*/ 539202 h 2389993"/>
                  <a:gd name="connsiteX6" fmla="*/ 559331 w 598628"/>
                  <a:gd name="connsiteY6" fmla="*/ 1340181 h 2389993"/>
                  <a:gd name="connsiteX7" fmla="*/ 324434 w 598628"/>
                  <a:gd name="connsiteY7" fmla="*/ 1513560 h 2389993"/>
                  <a:gd name="connsiteX8" fmla="*/ 168789 w 598628"/>
                  <a:gd name="connsiteY8" fmla="*/ 1650899 h 2389993"/>
                  <a:gd name="connsiteX9" fmla="*/ 138 w 598628"/>
                  <a:gd name="connsiteY9" fmla="*/ 2389993 h 2389993"/>
                  <a:gd name="connsiteX0" fmla="*/ 65385 w 611443"/>
                  <a:gd name="connsiteY0" fmla="*/ 249349 h 2389993"/>
                  <a:gd name="connsiteX1" fmla="*/ 86371 w 611443"/>
                  <a:gd name="connsiteY1" fmla="*/ 63831 h 2389993"/>
                  <a:gd name="connsiteX2" fmla="*/ 219721 w 611443"/>
                  <a:gd name="connsiteY2" fmla="*/ 16206 h 2389993"/>
                  <a:gd name="connsiteX3" fmla="*/ 476896 w 611443"/>
                  <a:gd name="connsiteY3" fmla="*/ 6681 h 2389993"/>
                  <a:gd name="connsiteX4" fmla="*/ 589905 w 611443"/>
                  <a:gd name="connsiteY4" fmla="*/ 110577 h 2389993"/>
                  <a:gd name="connsiteX5" fmla="*/ 610246 w 611443"/>
                  <a:gd name="connsiteY5" fmla="*/ 539202 h 2389993"/>
                  <a:gd name="connsiteX6" fmla="*/ 572146 w 611443"/>
                  <a:gd name="connsiteY6" fmla="*/ 1340181 h 2389993"/>
                  <a:gd name="connsiteX7" fmla="*/ 337249 w 611443"/>
                  <a:gd name="connsiteY7" fmla="*/ 1513560 h 2389993"/>
                  <a:gd name="connsiteX8" fmla="*/ 31590 w 611443"/>
                  <a:gd name="connsiteY8" fmla="*/ 1650899 h 2389993"/>
                  <a:gd name="connsiteX9" fmla="*/ 12953 w 611443"/>
                  <a:gd name="connsiteY9" fmla="*/ 2389993 h 2389993"/>
                  <a:gd name="connsiteX0" fmla="*/ 118098 w 664156"/>
                  <a:gd name="connsiteY0" fmla="*/ 249349 h 2389993"/>
                  <a:gd name="connsiteX1" fmla="*/ 139084 w 664156"/>
                  <a:gd name="connsiteY1" fmla="*/ 63831 h 2389993"/>
                  <a:gd name="connsiteX2" fmla="*/ 272434 w 664156"/>
                  <a:gd name="connsiteY2" fmla="*/ 16206 h 2389993"/>
                  <a:gd name="connsiteX3" fmla="*/ 529609 w 664156"/>
                  <a:gd name="connsiteY3" fmla="*/ 6681 h 2389993"/>
                  <a:gd name="connsiteX4" fmla="*/ 642618 w 664156"/>
                  <a:gd name="connsiteY4" fmla="*/ 110577 h 2389993"/>
                  <a:gd name="connsiteX5" fmla="*/ 662959 w 664156"/>
                  <a:gd name="connsiteY5" fmla="*/ 539202 h 2389993"/>
                  <a:gd name="connsiteX6" fmla="*/ 624859 w 664156"/>
                  <a:gd name="connsiteY6" fmla="*/ 1340181 h 2389993"/>
                  <a:gd name="connsiteX7" fmla="*/ 389962 w 664156"/>
                  <a:gd name="connsiteY7" fmla="*/ 1513560 h 2389993"/>
                  <a:gd name="connsiteX8" fmla="*/ 16114 w 664156"/>
                  <a:gd name="connsiteY8" fmla="*/ 1679982 h 2389993"/>
                  <a:gd name="connsiteX9" fmla="*/ 65666 w 664156"/>
                  <a:gd name="connsiteY9" fmla="*/ 2389993 h 2389993"/>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513560 h 2346370"/>
                  <a:gd name="connsiteX8" fmla="*/ 22065 w 670107"/>
                  <a:gd name="connsiteY8" fmla="*/ 1679982 h 2346370"/>
                  <a:gd name="connsiteX9" fmla="*/ 44341 w 670107"/>
                  <a:gd name="connsiteY9" fmla="*/ 2346370 h 2346370"/>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688054 h 2346370"/>
                  <a:gd name="connsiteX8" fmla="*/ 22065 w 670107"/>
                  <a:gd name="connsiteY8" fmla="*/ 1679982 h 2346370"/>
                  <a:gd name="connsiteX9" fmla="*/ 44341 w 670107"/>
                  <a:gd name="connsiteY9" fmla="*/ 2346370 h 2346370"/>
                  <a:gd name="connsiteX0" fmla="*/ 80044 w 626102"/>
                  <a:gd name="connsiteY0" fmla="*/ 249349 h 2346370"/>
                  <a:gd name="connsiteX1" fmla="*/ 101030 w 626102"/>
                  <a:gd name="connsiteY1" fmla="*/ 63831 h 2346370"/>
                  <a:gd name="connsiteX2" fmla="*/ 234380 w 626102"/>
                  <a:gd name="connsiteY2" fmla="*/ 16206 h 2346370"/>
                  <a:gd name="connsiteX3" fmla="*/ 491555 w 626102"/>
                  <a:gd name="connsiteY3" fmla="*/ 6681 h 2346370"/>
                  <a:gd name="connsiteX4" fmla="*/ 604564 w 626102"/>
                  <a:gd name="connsiteY4" fmla="*/ 110577 h 2346370"/>
                  <a:gd name="connsiteX5" fmla="*/ 624905 w 626102"/>
                  <a:gd name="connsiteY5" fmla="*/ 539202 h 2346370"/>
                  <a:gd name="connsiteX6" fmla="*/ 586805 w 626102"/>
                  <a:gd name="connsiteY6" fmla="*/ 1340181 h 2346370"/>
                  <a:gd name="connsiteX7" fmla="*/ 351908 w 626102"/>
                  <a:gd name="connsiteY7" fmla="*/ 1688054 h 2346370"/>
                  <a:gd name="connsiteX8" fmla="*/ 100799 w 626102"/>
                  <a:gd name="connsiteY8" fmla="*/ 2014429 h 2346370"/>
                  <a:gd name="connsiteX9" fmla="*/ 336 w 62610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14429 h 2346370"/>
                  <a:gd name="connsiteX9" fmla="*/ 506 w 62627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28970 h 2346370"/>
                  <a:gd name="connsiteX9" fmla="*/ 506 w 626272"/>
                  <a:gd name="connsiteY9" fmla="*/ 2346370 h 2346370"/>
                  <a:gd name="connsiteX0" fmla="*/ 80214 w 626272"/>
                  <a:gd name="connsiteY0" fmla="*/ 249349 h 2288206"/>
                  <a:gd name="connsiteX1" fmla="*/ 101200 w 626272"/>
                  <a:gd name="connsiteY1" fmla="*/ 63831 h 2288206"/>
                  <a:gd name="connsiteX2" fmla="*/ 234550 w 626272"/>
                  <a:gd name="connsiteY2" fmla="*/ 16206 h 2288206"/>
                  <a:gd name="connsiteX3" fmla="*/ 491725 w 626272"/>
                  <a:gd name="connsiteY3" fmla="*/ 6681 h 2288206"/>
                  <a:gd name="connsiteX4" fmla="*/ 604734 w 626272"/>
                  <a:gd name="connsiteY4" fmla="*/ 110577 h 2288206"/>
                  <a:gd name="connsiteX5" fmla="*/ 625075 w 626272"/>
                  <a:gd name="connsiteY5" fmla="*/ 539202 h 2288206"/>
                  <a:gd name="connsiteX6" fmla="*/ 586975 w 626272"/>
                  <a:gd name="connsiteY6" fmla="*/ 1340181 h 2288206"/>
                  <a:gd name="connsiteX7" fmla="*/ 461180 w 626272"/>
                  <a:gd name="connsiteY7" fmla="*/ 1877089 h 2288206"/>
                  <a:gd name="connsiteX8" fmla="*/ 100969 w 626272"/>
                  <a:gd name="connsiteY8" fmla="*/ 2028970 h 2288206"/>
                  <a:gd name="connsiteX9" fmla="*/ 506 w 626272"/>
                  <a:gd name="connsiteY9" fmla="*/ 2288206 h 2288206"/>
                  <a:gd name="connsiteX0" fmla="*/ 80432 w 626490"/>
                  <a:gd name="connsiteY0" fmla="*/ 249349 h 2288206"/>
                  <a:gd name="connsiteX1" fmla="*/ 101418 w 626490"/>
                  <a:gd name="connsiteY1" fmla="*/ 63831 h 2288206"/>
                  <a:gd name="connsiteX2" fmla="*/ 234768 w 626490"/>
                  <a:gd name="connsiteY2" fmla="*/ 16206 h 2288206"/>
                  <a:gd name="connsiteX3" fmla="*/ 491943 w 626490"/>
                  <a:gd name="connsiteY3" fmla="*/ 6681 h 2288206"/>
                  <a:gd name="connsiteX4" fmla="*/ 604952 w 626490"/>
                  <a:gd name="connsiteY4" fmla="*/ 110577 h 2288206"/>
                  <a:gd name="connsiteX5" fmla="*/ 625293 w 626490"/>
                  <a:gd name="connsiteY5" fmla="*/ 539202 h 2288206"/>
                  <a:gd name="connsiteX6" fmla="*/ 587193 w 626490"/>
                  <a:gd name="connsiteY6" fmla="*/ 1340181 h 2288206"/>
                  <a:gd name="connsiteX7" fmla="*/ 529587 w 626490"/>
                  <a:gd name="connsiteY7" fmla="*/ 1920713 h 2288206"/>
                  <a:gd name="connsiteX8" fmla="*/ 101187 w 626490"/>
                  <a:gd name="connsiteY8" fmla="*/ 2028970 h 2288206"/>
                  <a:gd name="connsiteX9" fmla="*/ 724 w 626490"/>
                  <a:gd name="connsiteY9" fmla="*/ 2288206 h 2288206"/>
                  <a:gd name="connsiteX0" fmla="*/ 80432 w 625575"/>
                  <a:gd name="connsiteY0" fmla="*/ 249349 h 2288206"/>
                  <a:gd name="connsiteX1" fmla="*/ 101418 w 625575"/>
                  <a:gd name="connsiteY1" fmla="*/ 63831 h 2288206"/>
                  <a:gd name="connsiteX2" fmla="*/ 234768 w 625575"/>
                  <a:gd name="connsiteY2" fmla="*/ 16206 h 2288206"/>
                  <a:gd name="connsiteX3" fmla="*/ 491943 w 625575"/>
                  <a:gd name="connsiteY3" fmla="*/ 6681 h 2288206"/>
                  <a:gd name="connsiteX4" fmla="*/ 604952 w 625575"/>
                  <a:gd name="connsiteY4" fmla="*/ 110577 h 2288206"/>
                  <a:gd name="connsiteX5" fmla="*/ 625293 w 625575"/>
                  <a:gd name="connsiteY5" fmla="*/ 539202 h 2288206"/>
                  <a:gd name="connsiteX6" fmla="*/ 600830 w 625575"/>
                  <a:gd name="connsiteY6" fmla="*/ 1340181 h 2288206"/>
                  <a:gd name="connsiteX7" fmla="*/ 529587 w 625575"/>
                  <a:gd name="connsiteY7" fmla="*/ 1920713 h 2288206"/>
                  <a:gd name="connsiteX8" fmla="*/ 101187 w 625575"/>
                  <a:gd name="connsiteY8" fmla="*/ 2028970 h 2288206"/>
                  <a:gd name="connsiteX9" fmla="*/ 724 w 625575"/>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28970 h 2288206"/>
                  <a:gd name="connsiteX9" fmla="*/ 724 w 641524"/>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 name="connsiteX0" fmla="*/ 72030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524" h="2288206">
                    <a:moveTo>
                      <a:pt x="72030" y="249349"/>
                    </a:moveTo>
                    <a:cubicBezTo>
                      <a:pt x="56948" y="181880"/>
                      <a:pt x="74295" y="102688"/>
                      <a:pt x="101418" y="63831"/>
                    </a:cubicBezTo>
                    <a:cubicBezTo>
                      <a:pt x="128541" y="24974"/>
                      <a:pt x="169681" y="25731"/>
                      <a:pt x="234768" y="16206"/>
                    </a:cubicBezTo>
                    <a:cubicBezTo>
                      <a:pt x="299855" y="6681"/>
                      <a:pt x="425700" y="-9048"/>
                      <a:pt x="491943" y="6681"/>
                    </a:cubicBezTo>
                    <a:cubicBezTo>
                      <a:pt x="558186" y="22410"/>
                      <a:pt x="610003" y="21824"/>
                      <a:pt x="632228" y="110577"/>
                    </a:cubicBezTo>
                    <a:cubicBezTo>
                      <a:pt x="654453" y="199330"/>
                      <a:pt x="630526" y="334268"/>
                      <a:pt x="625293" y="539202"/>
                    </a:cubicBezTo>
                    <a:cubicBezTo>
                      <a:pt x="620060" y="744136"/>
                      <a:pt x="616781" y="1109929"/>
                      <a:pt x="600830" y="1340181"/>
                    </a:cubicBezTo>
                    <a:cubicBezTo>
                      <a:pt x="584879" y="1570433"/>
                      <a:pt x="612861" y="1803491"/>
                      <a:pt x="529587" y="1920713"/>
                    </a:cubicBezTo>
                    <a:cubicBezTo>
                      <a:pt x="446313" y="2037935"/>
                      <a:pt x="189331" y="1982262"/>
                      <a:pt x="101187" y="2043511"/>
                    </a:cubicBezTo>
                    <a:cubicBezTo>
                      <a:pt x="13043" y="2104760"/>
                      <a:pt x="-4039" y="2151681"/>
                      <a:pt x="724" y="228820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903E288E-4F53-4597-8A7C-16BC680ADDA8}"/>
                  </a:ext>
                </a:extLst>
              </p:cNvPr>
              <p:cNvSpPr/>
              <p:nvPr/>
            </p:nvSpPr>
            <p:spPr>
              <a:xfrm>
                <a:off x="8678334" y="1165238"/>
                <a:ext cx="744440" cy="2349341"/>
              </a:xfrm>
              <a:custGeom>
                <a:avLst/>
                <a:gdLst>
                  <a:gd name="connsiteX0" fmla="*/ 41275 w 567070"/>
                  <a:gd name="connsiteY0" fmla="*/ 232294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67070"/>
                  <a:gd name="connsiteY0" fmla="*/ 246362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482931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539202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4083 w 560141"/>
                  <a:gd name="connsiteY0" fmla="*/ 249349 h 2245056"/>
                  <a:gd name="connsiteX1" fmla="*/ 35069 w 560141"/>
                  <a:gd name="connsiteY1" fmla="*/ 63831 h 2245056"/>
                  <a:gd name="connsiteX2" fmla="*/ 168419 w 560141"/>
                  <a:gd name="connsiteY2" fmla="*/ 16206 h 2245056"/>
                  <a:gd name="connsiteX3" fmla="*/ 425594 w 560141"/>
                  <a:gd name="connsiteY3" fmla="*/ 6681 h 2245056"/>
                  <a:gd name="connsiteX4" fmla="*/ 538603 w 560141"/>
                  <a:gd name="connsiteY4" fmla="*/ 110577 h 2245056"/>
                  <a:gd name="connsiteX5" fmla="*/ 558944 w 560141"/>
                  <a:gd name="connsiteY5" fmla="*/ 539202 h 2245056"/>
                  <a:gd name="connsiteX6" fmla="*/ 520844 w 560141"/>
                  <a:gd name="connsiteY6" fmla="*/ 1340181 h 2245056"/>
                  <a:gd name="connsiteX7" fmla="*/ 306287 w 560141"/>
                  <a:gd name="connsiteY7" fmla="*/ 1525259 h 2245056"/>
                  <a:gd name="connsiteX8" fmla="*/ 35069 w 560141"/>
                  <a:gd name="connsiteY8" fmla="*/ 1845006 h 2245056"/>
                  <a:gd name="connsiteX9" fmla="*/ 6494 w 560141"/>
                  <a:gd name="connsiteY9" fmla="*/ 2245056 h 2245056"/>
                  <a:gd name="connsiteX0" fmla="*/ 7670 w 553728"/>
                  <a:gd name="connsiteY0" fmla="*/ 249349 h 2245056"/>
                  <a:gd name="connsiteX1" fmla="*/ 28656 w 553728"/>
                  <a:gd name="connsiteY1" fmla="*/ 63831 h 2245056"/>
                  <a:gd name="connsiteX2" fmla="*/ 162006 w 553728"/>
                  <a:gd name="connsiteY2" fmla="*/ 16206 h 2245056"/>
                  <a:gd name="connsiteX3" fmla="*/ 419181 w 553728"/>
                  <a:gd name="connsiteY3" fmla="*/ 6681 h 2245056"/>
                  <a:gd name="connsiteX4" fmla="*/ 532190 w 553728"/>
                  <a:gd name="connsiteY4" fmla="*/ 110577 h 2245056"/>
                  <a:gd name="connsiteX5" fmla="*/ 552531 w 553728"/>
                  <a:gd name="connsiteY5" fmla="*/ 539202 h 2245056"/>
                  <a:gd name="connsiteX6" fmla="*/ 514431 w 553728"/>
                  <a:gd name="connsiteY6" fmla="*/ 1340181 h 2245056"/>
                  <a:gd name="connsiteX7" fmla="*/ 299874 w 553728"/>
                  <a:gd name="connsiteY7" fmla="*/ 1525259 h 2245056"/>
                  <a:gd name="connsiteX8" fmla="*/ 252405 w 553728"/>
                  <a:gd name="connsiteY8" fmla="*/ 1859074 h 2245056"/>
                  <a:gd name="connsiteX9" fmla="*/ 81 w 553728"/>
                  <a:gd name="connsiteY9" fmla="*/ 2245056 h 2245056"/>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251733 w 553056"/>
                  <a:gd name="connsiteY8" fmla="*/ 1859074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123217 w 553056"/>
                  <a:gd name="connsiteY8" fmla="*/ 1650899 h 2259123"/>
                  <a:gd name="connsiteX9" fmla="*/ 90943 w 553056"/>
                  <a:gd name="connsiteY9" fmla="*/ 2259123 h 2259123"/>
                  <a:gd name="connsiteX0" fmla="*/ 52570 w 598628"/>
                  <a:gd name="connsiteY0" fmla="*/ 249349 h 2389993"/>
                  <a:gd name="connsiteX1" fmla="*/ 73556 w 598628"/>
                  <a:gd name="connsiteY1" fmla="*/ 63831 h 2389993"/>
                  <a:gd name="connsiteX2" fmla="*/ 206906 w 598628"/>
                  <a:gd name="connsiteY2" fmla="*/ 16206 h 2389993"/>
                  <a:gd name="connsiteX3" fmla="*/ 464081 w 598628"/>
                  <a:gd name="connsiteY3" fmla="*/ 6681 h 2389993"/>
                  <a:gd name="connsiteX4" fmla="*/ 577090 w 598628"/>
                  <a:gd name="connsiteY4" fmla="*/ 110577 h 2389993"/>
                  <a:gd name="connsiteX5" fmla="*/ 597431 w 598628"/>
                  <a:gd name="connsiteY5" fmla="*/ 539202 h 2389993"/>
                  <a:gd name="connsiteX6" fmla="*/ 559331 w 598628"/>
                  <a:gd name="connsiteY6" fmla="*/ 1340181 h 2389993"/>
                  <a:gd name="connsiteX7" fmla="*/ 324434 w 598628"/>
                  <a:gd name="connsiteY7" fmla="*/ 1513560 h 2389993"/>
                  <a:gd name="connsiteX8" fmla="*/ 168789 w 598628"/>
                  <a:gd name="connsiteY8" fmla="*/ 1650899 h 2389993"/>
                  <a:gd name="connsiteX9" fmla="*/ 138 w 598628"/>
                  <a:gd name="connsiteY9" fmla="*/ 2389993 h 2389993"/>
                  <a:gd name="connsiteX0" fmla="*/ 65385 w 611443"/>
                  <a:gd name="connsiteY0" fmla="*/ 249349 h 2389993"/>
                  <a:gd name="connsiteX1" fmla="*/ 86371 w 611443"/>
                  <a:gd name="connsiteY1" fmla="*/ 63831 h 2389993"/>
                  <a:gd name="connsiteX2" fmla="*/ 219721 w 611443"/>
                  <a:gd name="connsiteY2" fmla="*/ 16206 h 2389993"/>
                  <a:gd name="connsiteX3" fmla="*/ 476896 w 611443"/>
                  <a:gd name="connsiteY3" fmla="*/ 6681 h 2389993"/>
                  <a:gd name="connsiteX4" fmla="*/ 589905 w 611443"/>
                  <a:gd name="connsiteY4" fmla="*/ 110577 h 2389993"/>
                  <a:gd name="connsiteX5" fmla="*/ 610246 w 611443"/>
                  <a:gd name="connsiteY5" fmla="*/ 539202 h 2389993"/>
                  <a:gd name="connsiteX6" fmla="*/ 572146 w 611443"/>
                  <a:gd name="connsiteY6" fmla="*/ 1340181 h 2389993"/>
                  <a:gd name="connsiteX7" fmla="*/ 337249 w 611443"/>
                  <a:gd name="connsiteY7" fmla="*/ 1513560 h 2389993"/>
                  <a:gd name="connsiteX8" fmla="*/ 31590 w 611443"/>
                  <a:gd name="connsiteY8" fmla="*/ 1650899 h 2389993"/>
                  <a:gd name="connsiteX9" fmla="*/ 12953 w 611443"/>
                  <a:gd name="connsiteY9" fmla="*/ 2389993 h 2389993"/>
                  <a:gd name="connsiteX0" fmla="*/ 118098 w 664156"/>
                  <a:gd name="connsiteY0" fmla="*/ 249349 h 2389993"/>
                  <a:gd name="connsiteX1" fmla="*/ 139084 w 664156"/>
                  <a:gd name="connsiteY1" fmla="*/ 63831 h 2389993"/>
                  <a:gd name="connsiteX2" fmla="*/ 272434 w 664156"/>
                  <a:gd name="connsiteY2" fmla="*/ 16206 h 2389993"/>
                  <a:gd name="connsiteX3" fmla="*/ 529609 w 664156"/>
                  <a:gd name="connsiteY3" fmla="*/ 6681 h 2389993"/>
                  <a:gd name="connsiteX4" fmla="*/ 642618 w 664156"/>
                  <a:gd name="connsiteY4" fmla="*/ 110577 h 2389993"/>
                  <a:gd name="connsiteX5" fmla="*/ 662959 w 664156"/>
                  <a:gd name="connsiteY5" fmla="*/ 539202 h 2389993"/>
                  <a:gd name="connsiteX6" fmla="*/ 624859 w 664156"/>
                  <a:gd name="connsiteY6" fmla="*/ 1340181 h 2389993"/>
                  <a:gd name="connsiteX7" fmla="*/ 389962 w 664156"/>
                  <a:gd name="connsiteY7" fmla="*/ 1513560 h 2389993"/>
                  <a:gd name="connsiteX8" fmla="*/ 16114 w 664156"/>
                  <a:gd name="connsiteY8" fmla="*/ 1679982 h 2389993"/>
                  <a:gd name="connsiteX9" fmla="*/ 65666 w 664156"/>
                  <a:gd name="connsiteY9" fmla="*/ 2389993 h 2389993"/>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513560 h 2346370"/>
                  <a:gd name="connsiteX8" fmla="*/ 22065 w 670107"/>
                  <a:gd name="connsiteY8" fmla="*/ 1679982 h 2346370"/>
                  <a:gd name="connsiteX9" fmla="*/ 44341 w 670107"/>
                  <a:gd name="connsiteY9" fmla="*/ 2346370 h 2346370"/>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688054 h 2346370"/>
                  <a:gd name="connsiteX8" fmla="*/ 22065 w 670107"/>
                  <a:gd name="connsiteY8" fmla="*/ 1679982 h 2346370"/>
                  <a:gd name="connsiteX9" fmla="*/ 44341 w 670107"/>
                  <a:gd name="connsiteY9" fmla="*/ 2346370 h 2346370"/>
                  <a:gd name="connsiteX0" fmla="*/ 80044 w 626102"/>
                  <a:gd name="connsiteY0" fmla="*/ 249349 h 2346370"/>
                  <a:gd name="connsiteX1" fmla="*/ 101030 w 626102"/>
                  <a:gd name="connsiteY1" fmla="*/ 63831 h 2346370"/>
                  <a:gd name="connsiteX2" fmla="*/ 234380 w 626102"/>
                  <a:gd name="connsiteY2" fmla="*/ 16206 h 2346370"/>
                  <a:gd name="connsiteX3" fmla="*/ 491555 w 626102"/>
                  <a:gd name="connsiteY3" fmla="*/ 6681 h 2346370"/>
                  <a:gd name="connsiteX4" fmla="*/ 604564 w 626102"/>
                  <a:gd name="connsiteY4" fmla="*/ 110577 h 2346370"/>
                  <a:gd name="connsiteX5" fmla="*/ 624905 w 626102"/>
                  <a:gd name="connsiteY5" fmla="*/ 539202 h 2346370"/>
                  <a:gd name="connsiteX6" fmla="*/ 586805 w 626102"/>
                  <a:gd name="connsiteY6" fmla="*/ 1340181 h 2346370"/>
                  <a:gd name="connsiteX7" fmla="*/ 351908 w 626102"/>
                  <a:gd name="connsiteY7" fmla="*/ 1688054 h 2346370"/>
                  <a:gd name="connsiteX8" fmla="*/ 100799 w 626102"/>
                  <a:gd name="connsiteY8" fmla="*/ 2014429 h 2346370"/>
                  <a:gd name="connsiteX9" fmla="*/ 336 w 62610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14429 h 2346370"/>
                  <a:gd name="connsiteX9" fmla="*/ 506 w 62627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28970 h 2346370"/>
                  <a:gd name="connsiteX9" fmla="*/ 506 w 626272"/>
                  <a:gd name="connsiteY9" fmla="*/ 2346370 h 2346370"/>
                  <a:gd name="connsiteX0" fmla="*/ 80214 w 626272"/>
                  <a:gd name="connsiteY0" fmla="*/ 249349 h 2288206"/>
                  <a:gd name="connsiteX1" fmla="*/ 101200 w 626272"/>
                  <a:gd name="connsiteY1" fmla="*/ 63831 h 2288206"/>
                  <a:gd name="connsiteX2" fmla="*/ 234550 w 626272"/>
                  <a:gd name="connsiteY2" fmla="*/ 16206 h 2288206"/>
                  <a:gd name="connsiteX3" fmla="*/ 491725 w 626272"/>
                  <a:gd name="connsiteY3" fmla="*/ 6681 h 2288206"/>
                  <a:gd name="connsiteX4" fmla="*/ 604734 w 626272"/>
                  <a:gd name="connsiteY4" fmla="*/ 110577 h 2288206"/>
                  <a:gd name="connsiteX5" fmla="*/ 625075 w 626272"/>
                  <a:gd name="connsiteY5" fmla="*/ 539202 h 2288206"/>
                  <a:gd name="connsiteX6" fmla="*/ 586975 w 626272"/>
                  <a:gd name="connsiteY6" fmla="*/ 1340181 h 2288206"/>
                  <a:gd name="connsiteX7" fmla="*/ 461180 w 626272"/>
                  <a:gd name="connsiteY7" fmla="*/ 1877089 h 2288206"/>
                  <a:gd name="connsiteX8" fmla="*/ 100969 w 626272"/>
                  <a:gd name="connsiteY8" fmla="*/ 2028970 h 2288206"/>
                  <a:gd name="connsiteX9" fmla="*/ 506 w 626272"/>
                  <a:gd name="connsiteY9" fmla="*/ 2288206 h 2288206"/>
                  <a:gd name="connsiteX0" fmla="*/ 80432 w 626490"/>
                  <a:gd name="connsiteY0" fmla="*/ 249349 h 2288206"/>
                  <a:gd name="connsiteX1" fmla="*/ 101418 w 626490"/>
                  <a:gd name="connsiteY1" fmla="*/ 63831 h 2288206"/>
                  <a:gd name="connsiteX2" fmla="*/ 234768 w 626490"/>
                  <a:gd name="connsiteY2" fmla="*/ 16206 h 2288206"/>
                  <a:gd name="connsiteX3" fmla="*/ 491943 w 626490"/>
                  <a:gd name="connsiteY3" fmla="*/ 6681 h 2288206"/>
                  <a:gd name="connsiteX4" fmla="*/ 604952 w 626490"/>
                  <a:gd name="connsiteY4" fmla="*/ 110577 h 2288206"/>
                  <a:gd name="connsiteX5" fmla="*/ 625293 w 626490"/>
                  <a:gd name="connsiteY5" fmla="*/ 539202 h 2288206"/>
                  <a:gd name="connsiteX6" fmla="*/ 587193 w 626490"/>
                  <a:gd name="connsiteY6" fmla="*/ 1340181 h 2288206"/>
                  <a:gd name="connsiteX7" fmla="*/ 529587 w 626490"/>
                  <a:gd name="connsiteY7" fmla="*/ 1920713 h 2288206"/>
                  <a:gd name="connsiteX8" fmla="*/ 101187 w 626490"/>
                  <a:gd name="connsiteY8" fmla="*/ 2028970 h 2288206"/>
                  <a:gd name="connsiteX9" fmla="*/ 724 w 626490"/>
                  <a:gd name="connsiteY9" fmla="*/ 2288206 h 2288206"/>
                  <a:gd name="connsiteX0" fmla="*/ 80432 w 625575"/>
                  <a:gd name="connsiteY0" fmla="*/ 249349 h 2288206"/>
                  <a:gd name="connsiteX1" fmla="*/ 101418 w 625575"/>
                  <a:gd name="connsiteY1" fmla="*/ 63831 h 2288206"/>
                  <a:gd name="connsiteX2" fmla="*/ 234768 w 625575"/>
                  <a:gd name="connsiteY2" fmla="*/ 16206 h 2288206"/>
                  <a:gd name="connsiteX3" fmla="*/ 491943 w 625575"/>
                  <a:gd name="connsiteY3" fmla="*/ 6681 h 2288206"/>
                  <a:gd name="connsiteX4" fmla="*/ 604952 w 625575"/>
                  <a:gd name="connsiteY4" fmla="*/ 110577 h 2288206"/>
                  <a:gd name="connsiteX5" fmla="*/ 625293 w 625575"/>
                  <a:gd name="connsiteY5" fmla="*/ 539202 h 2288206"/>
                  <a:gd name="connsiteX6" fmla="*/ 600830 w 625575"/>
                  <a:gd name="connsiteY6" fmla="*/ 1340181 h 2288206"/>
                  <a:gd name="connsiteX7" fmla="*/ 529587 w 625575"/>
                  <a:gd name="connsiteY7" fmla="*/ 1920713 h 2288206"/>
                  <a:gd name="connsiteX8" fmla="*/ 101187 w 625575"/>
                  <a:gd name="connsiteY8" fmla="*/ 2028970 h 2288206"/>
                  <a:gd name="connsiteX9" fmla="*/ 724 w 625575"/>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28970 h 2288206"/>
                  <a:gd name="connsiteX9" fmla="*/ 724 w 641524"/>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 name="connsiteX0" fmla="*/ 80432 w 641524"/>
                  <a:gd name="connsiteY0" fmla="*/ 314877 h 2353734"/>
                  <a:gd name="connsiteX1" fmla="*/ 101418 w 641524"/>
                  <a:gd name="connsiteY1" fmla="*/ 129359 h 2353734"/>
                  <a:gd name="connsiteX2" fmla="*/ 234768 w 641524"/>
                  <a:gd name="connsiteY2" fmla="*/ 81734 h 2353734"/>
                  <a:gd name="connsiteX3" fmla="*/ 491943 w 641524"/>
                  <a:gd name="connsiteY3" fmla="*/ 2173 h 2353734"/>
                  <a:gd name="connsiteX4" fmla="*/ 632228 w 641524"/>
                  <a:gd name="connsiteY4" fmla="*/ 176105 h 2353734"/>
                  <a:gd name="connsiteX5" fmla="*/ 625293 w 641524"/>
                  <a:gd name="connsiteY5" fmla="*/ 604730 h 2353734"/>
                  <a:gd name="connsiteX6" fmla="*/ 600830 w 641524"/>
                  <a:gd name="connsiteY6" fmla="*/ 1405709 h 2353734"/>
                  <a:gd name="connsiteX7" fmla="*/ 529587 w 641524"/>
                  <a:gd name="connsiteY7" fmla="*/ 1986241 h 2353734"/>
                  <a:gd name="connsiteX8" fmla="*/ 101187 w 641524"/>
                  <a:gd name="connsiteY8" fmla="*/ 2109039 h 2353734"/>
                  <a:gd name="connsiteX9" fmla="*/ 724 w 641524"/>
                  <a:gd name="connsiteY9" fmla="*/ 2353734 h 2353734"/>
                  <a:gd name="connsiteX0" fmla="*/ 80432 w 641524"/>
                  <a:gd name="connsiteY0" fmla="*/ 322708 h 2361565"/>
                  <a:gd name="connsiteX1" fmla="*/ 101418 w 641524"/>
                  <a:gd name="connsiteY1" fmla="*/ 137190 h 2361565"/>
                  <a:gd name="connsiteX2" fmla="*/ 234768 w 641524"/>
                  <a:gd name="connsiteY2" fmla="*/ 33537 h 2361565"/>
                  <a:gd name="connsiteX3" fmla="*/ 491943 w 641524"/>
                  <a:gd name="connsiteY3" fmla="*/ 10004 h 2361565"/>
                  <a:gd name="connsiteX4" fmla="*/ 632228 w 641524"/>
                  <a:gd name="connsiteY4" fmla="*/ 183936 h 2361565"/>
                  <a:gd name="connsiteX5" fmla="*/ 625293 w 641524"/>
                  <a:gd name="connsiteY5" fmla="*/ 612561 h 2361565"/>
                  <a:gd name="connsiteX6" fmla="*/ 600830 w 641524"/>
                  <a:gd name="connsiteY6" fmla="*/ 1413540 h 2361565"/>
                  <a:gd name="connsiteX7" fmla="*/ 529587 w 641524"/>
                  <a:gd name="connsiteY7" fmla="*/ 1994072 h 2361565"/>
                  <a:gd name="connsiteX8" fmla="*/ 101187 w 641524"/>
                  <a:gd name="connsiteY8" fmla="*/ 2116870 h 2361565"/>
                  <a:gd name="connsiteX9" fmla="*/ 724 w 641524"/>
                  <a:gd name="connsiteY9" fmla="*/ 2361565 h 2361565"/>
                  <a:gd name="connsiteX0" fmla="*/ 80432 w 641524"/>
                  <a:gd name="connsiteY0" fmla="*/ 322317 h 2361174"/>
                  <a:gd name="connsiteX1" fmla="*/ 101418 w 641524"/>
                  <a:gd name="connsiteY1" fmla="*/ 122792 h 2361174"/>
                  <a:gd name="connsiteX2" fmla="*/ 234768 w 641524"/>
                  <a:gd name="connsiteY2" fmla="*/ 33146 h 2361174"/>
                  <a:gd name="connsiteX3" fmla="*/ 491943 w 641524"/>
                  <a:gd name="connsiteY3" fmla="*/ 9613 h 2361174"/>
                  <a:gd name="connsiteX4" fmla="*/ 632228 w 641524"/>
                  <a:gd name="connsiteY4" fmla="*/ 183545 h 2361174"/>
                  <a:gd name="connsiteX5" fmla="*/ 625293 w 641524"/>
                  <a:gd name="connsiteY5" fmla="*/ 612170 h 2361174"/>
                  <a:gd name="connsiteX6" fmla="*/ 600830 w 641524"/>
                  <a:gd name="connsiteY6" fmla="*/ 1413149 h 2361174"/>
                  <a:gd name="connsiteX7" fmla="*/ 529587 w 641524"/>
                  <a:gd name="connsiteY7" fmla="*/ 1993681 h 2361174"/>
                  <a:gd name="connsiteX8" fmla="*/ 101187 w 641524"/>
                  <a:gd name="connsiteY8" fmla="*/ 2116479 h 2361174"/>
                  <a:gd name="connsiteX9" fmla="*/ 724 w 641524"/>
                  <a:gd name="connsiteY9" fmla="*/ 2361174 h 2361174"/>
                  <a:gd name="connsiteX0" fmla="*/ 80387 w 641479"/>
                  <a:gd name="connsiteY0" fmla="*/ 322317 h 2361174"/>
                  <a:gd name="connsiteX1" fmla="*/ 101373 w 641479"/>
                  <a:gd name="connsiteY1" fmla="*/ 122792 h 2361174"/>
                  <a:gd name="connsiteX2" fmla="*/ 234723 w 641479"/>
                  <a:gd name="connsiteY2" fmla="*/ 33146 h 2361174"/>
                  <a:gd name="connsiteX3" fmla="*/ 491898 w 641479"/>
                  <a:gd name="connsiteY3" fmla="*/ 9613 h 2361174"/>
                  <a:gd name="connsiteX4" fmla="*/ 632183 w 641479"/>
                  <a:gd name="connsiteY4" fmla="*/ 183545 h 2361174"/>
                  <a:gd name="connsiteX5" fmla="*/ 625248 w 641479"/>
                  <a:gd name="connsiteY5" fmla="*/ 612170 h 2361174"/>
                  <a:gd name="connsiteX6" fmla="*/ 600785 w 641479"/>
                  <a:gd name="connsiteY6" fmla="*/ 1413149 h 2361174"/>
                  <a:gd name="connsiteX7" fmla="*/ 518307 w 641479"/>
                  <a:gd name="connsiteY7" fmla="*/ 1923645 h 2361174"/>
                  <a:gd name="connsiteX8" fmla="*/ 101142 w 641479"/>
                  <a:gd name="connsiteY8" fmla="*/ 2116479 h 2361174"/>
                  <a:gd name="connsiteX9" fmla="*/ 679 w 641479"/>
                  <a:gd name="connsiteY9" fmla="*/ 2361174 h 2361174"/>
                  <a:gd name="connsiteX0" fmla="*/ 80007 w 641099"/>
                  <a:gd name="connsiteY0" fmla="*/ 322317 h 2361174"/>
                  <a:gd name="connsiteX1" fmla="*/ 100993 w 641099"/>
                  <a:gd name="connsiteY1" fmla="*/ 122792 h 2361174"/>
                  <a:gd name="connsiteX2" fmla="*/ 234343 w 641099"/>
                  <a:gd name="connsiteY2" fmla="*/ 33146 h 2361174"/>
                  <a:gd name="connsiteX3" fmla="*/ 491518 w 641099"/>
                  <a:gd name="connsiteY3" fmla="*/ 9613 h 2361174"/>
                  <a:gd name="connsiteX4" fmla="*/ 631803 w 641099"/>
                  <a:gd name="connsiteY4" fmla="*/ 183545 h 2361174"/>
                  <a:gd name="connsiteX5" fmla="*/ 624868 w 641099"/>
                  <a:gd name="connsiteY5" fmla="*/ 612170 h 2361174"/>
                  <a:gd name="connsiteX6" fmla="*/ 600405 w 641099"/>
                  <a:gd name="connsiteY6" fmla="*/ 1413149 h 2361174"/>
                  <a:gd name="connsiteX7" fmla="*/ 517927 w 641099"/>
                  <a:gd name="connsiteY7" fmla="*/ 1923645 h 2361174"/>
                  <a:gd name="connsiteX8" fmla="*/ 134464 w 641099"/>
                  <a:gd name="connsiteY8" fmla="*/ 2116479 h 2361174"/>
                  <a:gd name="connsiteX9" fmla="*/ 299 w 641099"/>
                  <a:gd name="connsiteY9" fmla="*/ 2361174 h 2361174"/>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923645 h 2319153"/>
                  <a:gd name="connsiteX8" fmla="*/ 61455 w 568090"/>
                  <a:gd name="connsiteY8" fmla="*/ 2116479 h 2319153"/>
                  <a:gd name="connsiteX9" fmla="*/ 17163 w 568090"/>
                  <a:gd name="connsiteY9" fmla="*/ 2319153 h 2319153"/>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923645 h 2319153"/>
                  <a:gd name="connsiteX8" fmla="*/ 72689 w 568090"/>
                  <a:gd name="connsiteY8" fmla="*/ 2116480 h 2319153"/>
                  <a:gd name="connsiteX9" fmla="*/ 17163 w 568090"/>
                  <a:gd name="connsiteY9" fmla="*/ 2319153 h 2319153"/>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881624 h 2319153"/>
                  <a:gd name="connsiteX8" fmla="*/ 72689 w 568090"/>
                  <a:gd name="connsiteY8" fmla="*/ 2116480 h 2319153"/>
                  <a:gd name="connsiteX9" fmla="*/ 17163 w 568090"/>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881624 h 2319153"/>
                  <a:gd name="connsiteX8" fmla="*/ 72689 w 577264"/>
                  <a:gd name="connsiteY8" fmla="*/ 2116480 h 2319153"/>
                  <a:gd name="connsiteX9" fmla="*/ 17163 w 577264"/>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923646 h 2319153"/>
                  <a:gd name="connsiteX8" fmla="*/ 72689 w 577264"/>
                  <a:gd name="connsiteY8" fmla="*/ 2116480 h 2319153"/>
                  <a:gd name="connsiteX9" fmla="*/ 17163 w 577264"/>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923646 h 2319153"/>
                  <a:gd name="connsiteX8" fmla="*/ 83923 w 577264"/>
                  <a:gd name="connsiteY8" fmla="*/ 2116481 h 2319153"/>
                  <a:gd name="connsiteX9" fmla="*/ 17163 w 577264"/>
                  <a:gd name="connsiteY9" fmla="*/ 2319153 h 2319153"/>
                  <a:gd name="connsiteX0" fmla="*/ 6998 w 577264"/>
                  <a:gd name="connsiteY0" fmla="*/ 322317 h 2333160"/>
                  <a:gd name="connsiteX1" fmla="*/ 27984 w 577264"/>
                  <a:gd name="connsiteY1" fmla="*/ 122792 h 2333160"/>
                  <a:gd name="connsiteX2" fmla="*/ 161334 w 577264"/>
                  <a:gd name="connsiteY2" fmla="*/ 33146 h 2333160"/>
                  <a:gd name="connsiteX3" fmla="*/ 418509 w 577264"/>
                  <a:gd name="connsiteY3" fmla="*/ 9613 h 2333160"/>
                  <a:gd name="connsiteX4" fmla="*/ 558794 w 577264"/>
                  <a:gd name="connsiteY4" fmla="*/ 183545 h 2333160"/>
                  <a:gd name="connsiteX5" fmla="*/ 551859 w 577264"/>
                  <a:gd name="connsiteY5" fmla="*/ 612170 h 2333160"/>
                  <a:gd name="connsiteX6" fmla="*/ 572332 w 577264"/>
                  <a:gd name="connsiteY6" fmla="*/ 1427156 h 2333160"/>
                  <a:gd name="connsiteX7" fmla="*/ 444918 w 577264"/>
                  <a:gd name="connsiteY7" fmla="*/ 1923646 h 2333160"/>
                  <a:gd name="connsiteX8" fmla="*/ 83923 w 577264"/>
                  <a:gd name="connsiteY8" fmla="*/ 2116481 h 2333160"/>
                  <a:gd name="connsiteX9" fmla="*/ 50865 w 577264"/>
                  <a:gd name="connsiteY9" fmla="*/ 2333160 h 2333160"/>
                  <a:gd name="connsiteX0" fmla="*/ 4917 w 589026"/>
                  <a:gd name="connsiteY0" fmla="*/ 322317 h 2333160"/>
                  <a:gd name="connsiteX1" fmla="*/ 39746 w 589026"/>
                  <a:gd name="connsiteY1" fmla="*/ 122792 h 2333160"/>
                  <a:gd name="connsiteX2" fmla="*/ 173096 w 589026"/>
                  <a:gd name="connsiteY2" fmla="*/ 33146 h 2333160"/>
                  <a:gd name="connsiteX3" fmla="*/ 430271 w 589026"/>
                  <a:gd name="connsiteY3" fmla="*/ 9613 h 2333160"/>
                  <a:gd name="connsiteX4" fmla="*/ 570556 w 589026"/>
                  <a:gd name="connsiteY4" fmla="*/ 183545 h 2333160"/>
                  <a:gd name="connsiteX5" fmla="*/ 563621 w 589026"/>
                  <a:gd name="connsiteY5" fmla="*/ 612170 h 2333160"/>
                  <a:gd name="connsiteX6" fmla="*/ 584094 w 589026"/>
                  <a:gd name="connsiteY6" fmla="*/ 1427156 h 2333160"/>
                  <a:gd name="connsiteX7" fmla="*/ 456680 w 589026"/>
                  <a:gd name="connsiteY7" fmla="*/ 1923646 h 2333160"/>
                  <a:gd name="connsiteX8" fmla="*/ 95685 w 589026"/>
                  <a:gd name="connsiteY8" fmla="*/ 2116481 h 2333160"/>
                  <a:gd name="connsiteX9" fmla="*/ 62627 w 589026"/>
                  <a:gd name="connsiteY9" fmla="*/ 2333160 h 2333160"/>
                  <a:gd name="connsiteX0" fmla="*/ 4151 w 588260"/>
                  <a:gd name="connsiteY0" fmla="*/ 321975 h 2332818"/>
                  <a:gd name="connsiteX1" fmla="*/ 45901 w 588260"/>
                  <a:gd name="connsiteY1" fmla="*/ 109505 h 2332818"/>
                  <a:gd name="connsiteX2" fmla="*/ 172330 w 588260"/>
                  <a:gd name="connsiteY2" fmla="*/ 32804 h 2332818"/>
                  <a:gd name="connsiteX3" fmla="*/ 429505 w 588260"/>
                  <a:gd name="connsiteY3" fmla="*/ 9271 h 2332818"/>
                  <a:gd name="connsiteX4" fmla="*/ 569790 w 588260"/>
                  <a:gd name="connsiteY4" fmla="*/ 183203 h 2332818"/>
                  <a:gd name="connsiteX5" fmla="*/ 562855 w 588260"/>
                  <a:gd name="connsiteY5" fmla="*/ 611828 h 2332818"/>
                  <a:gd name="connsiteX6" fmla="*/ 583328 w 588260"/>
                  <a:gd name="connsiteY6" fmla="*/ 1426814 h 2332818"/>
                  <a:gd name="connsiteX7" fmla="*/ 455914 w 588260"/>
                  <a:gd name="connsiteY7" fmla="*/ 1923304 h 2332818"/>
                  <a:gd name="connsiteX8" fmla="*/ 94919 w 588260"/>
                  <a:gd name="connsiteY8" fmla="*/ 2116139 h 2332818"/>
                  <a:gd name="connsiteX9" fmla="*/ 61861 w 588260"/>
                  <a:gd name="connsiteY9" fmla="*/ 2332818 h 2332818"/>
                  <a:gd name="connsiteX0" fmla="*/ 4917 w 589026"/>
                  <a:gd name="connsiteY0" fmla="*/ 321548 h 2332391"/>
                  <a:gd name="connsiteX1" fmla="*/ 39746 w 589026"/>
                  <a:gd name="connsiteY1" fmla="*/ 91818 h 2332391"/>
                  <a:gd name="connsiteX2" fmla="*/ 173096 w 589026"/>
                  <a:gd name="connsiteY2" fmla="*/ 32377 h 2332391"/>
                  <a:gd name="connsiteX3" fmla="*/ 430271 w 589026"/>
                  <a:gd name="connsiteY3" fmla="*/ 8844 h 2332391"/>
                  <a:gd name="connsiteX4" fmla="*/ 570556 w 589026"/>
                  <a:gd name="connsiteY4" fmla="*/ 182776 h 2332391"/>
                  <a:gd name="connsiteX5" fmla="*/ 563621 w 589026"/>
                  <a:gd name="connsiteY5" fmla="*/ 611401 h 2332391"/>
                  <a:gd name="connsiteX6" fmla="*/ 584094 w 589026"/>
                  <a:gd name="connsiteY6" fmla="*/ 1426387 h 2332391"/>
                  <a:gd name="connsiteX7" fmla="*/ 456680 w 589026"/>
                  <a:gd name="connsiteY7" fmla="*/ 1922877 h 2332391"/>
                  <a:gd name="connsiteX8" fmla="*/ 95685 w 589026"/>
                  <a:gd name="connsiteY8" fmla="*/ 2115712 h 2332391"/>
                  <a:gd name="connsiteX9" fmla="*/ 62627 w 589026"/>
                  <a:gd name="connsiteY9" fmla="*/ 2332391 h 2332391"/>
                  <a:gd name="connsiteX0" fmla="*/ 4917 w 589026"/>
                  <a:gd name="connsiteY0" fmla="*/ 328380 h 2339223"/>
                  <a:gd name="connsiteX1" fmla="*/ 39746 w 589026"/>
                  <a:gd name="connsiteY1" fmla="*/ 98650 h 2339223"/>
                  <a:gd name="connsiteX2" fmla="*/ 173096 w 589026"/>
                  <a:gd name="connsiteY2" fmla="*/ 17633 h 2339223"/>
                  <a:gd name="connsiteX3" fmla="*/ 430271 w 589026"/>
                  <a:gd name="connsiteY3" fmla="*/ 15676 h 2339223"/>
                  <a:gd name="connsiteX4" fmla="*/ 570556 w 589026"/>
                  <a:gd name="connsiteY4" fmla="*/ 189608 h 2339223"/>
                  <a:gd name="connsiteX5" fmla="*/ 563621 w 589026"/>
                  <a:gd name="connsiteY5" fmla="*/ 618233 h 2339223"/>
                  <a:gd name="connsiteX6" fmla="*/ 584094 w 589026"/>
                  <a:gd name="connsiteY6" fmla="*/ 1433219 h 2339223"/>
                  <a:gd name="connsiteX7" fmla="*/ 456680 w 589026"/>
                  <a:gd name="connsiteY7" fmla="*/ 1929709 h 2339223"/>
                  <a:gd name="connsiteX8" fmla="*/ 95685 w 589026"/>
                  <a:gd name="connsiteY8" fmla="*/ 2122544 h 2339223"/>
                  <a:gd name="connsiteX9" fmla="*/ 62627 w 589026"/>
                  <a:gd name="connsiteY9" fmla="*/ 2339223 h 2339223"/>
                  <a:gd name="connsiteX0" fmla="*/ 3981 w 598472"/>
                  <a:gd name="connsiteY0" fmla="*/ 324065 h 2339223"/>
                  <a:gd name="connsiteX1" fmla="*/ 49192 w 598472"/>
                  <a:gd name="connsiteY1" fmla="*/ 98650 h 2339223"/>
                  <a:gd name="connsiteX2" fmla="*/ 182542 w 598472"/>
                  <a:gd name="connsiteY2" fmla="*/ 17633 h 2339223"/>
                  <a:gd name="connsiteX3" fmla="*/ 439717 w 598472"/>
                  <a:gd name="connsiteY3" fmla="*/ 15676 h 2339223"/>
                  <a:gd name="connsiteX4" fmla="*/ 580002 w 598472"/>
                  <a:gd name="connsiteY4" fmla="*/ 189608 h 2339223"/>
                  <a:gd name="connsiteX5" fmla="*/ 573067 w 598472"/>
                  <a:gd name="connsiteY5" fmla="*/ 618233 h 2339223"/>
                  <a:gd name="connsiteX6" fmla="*/ 593540 w 598472"/>
                  <a:gd name="connsiteY6" fmla="*/ 1433219 h 2339223"/>
                  <a:gd name="connsiteX7" fmla="*/ 466126 w 598472"/>
                  <a:gd name="connsiteY7" fmla="*/ 1929709 h 2339223"/>
                  <a:gd name="connsiteX8" fmla="*/ 105131 w 598472"/>
                  <a:gd name="connsiteY8" fmla="*/ 2122544 h 2339223"/>
                  <a:gd name="connsiteX9" fmla="*/ 72073 w 598472"/>
                  <a:gd name="connsiteY9" fmla="*/ 2339223 h 2339223"/>
                  <a:gd name="connsiteX0" fmla="*/ 3235 w 597726"/>
                  <a:gd name="connsiteY0" fmla="*/ 324065 h 2339223"/>
                  <a:gd name="connsiteX1" fmla="*/ 58828 w 597726"/>
                  <a:gd name="connsiteY1" fmla="*/ 98650 h 2339223"/>
                  <a:gd name="connsiteX2" fmla="*/ 181796 w 597726"/>
                  <a:gd name="connsiteY2" fmla="*/ 17633 h 2339223"/>
                  <a:gd name="connsiteX3" fmla="*/ 438971 w 597726"/>
                  <a:gd name="connsiteY3" fmla="*/ 15676 h 2339223"/>
                  <a:gd name="connsiteX4" fmla="*/ 579256 w 597726"/>
                  <a:gd name="connsiteY4" fmla="*/ 189608 h 2339223"/>
                  <a:gd name="connsiteX5" fmla="*/ 572321 w 597726"/>
                  <a:gd name="connsiteY5" fmla="*/ 618233 h 2339223"/>
                  <a:gd name="connsiteX6" fmla="*/ 592794 w 597726"/>
                  <a:gd name="connsiteY6" fmla="*/ 1433219 h 2339223"/>
                  <a:gd name="connsiteX7" fmla="*/ 465380 w 597726"/>
                  <a:gd name="connsiteY7" fmla="*/ 1929709 h 2339223"/>
                  <a:gd name="connsiteX8" fmla="*/ 104385 w 597726"/>
                  <a:gd name="connsiteY8" fmla="*/ 2122544 h 2339223"/>
                  <a:gd name="connsiteX9" fmla="*/ 71327 w 597726"/>
                  <a:gd name="connsiteY9" fmla="*/ 2339223 h 2339223"/>
                  <a:gd name="connsiteX0" fmla="*/ 3235 w 597726"/>
                  <a:gd name="connsiteY0" fmla="*/ 311120 h 2339223"/>
                  <a:gd name="connsiteX1" fmla="*/ 58828 w 597726"/>
                  <a:gd name="connsiteY1" fmla="*/ 98650 h 2339223"/>
                  <a:gd name="connsiteX2" fmla="*/ 181796 w 597726"/>
                  <a:gd name="connsiteY2" fmla="*/ 17633 h 2339223"/>
                  <a:gd name="connsiteX3" fmla="*/ 438971 w 597726"/>
                  <a:gd name="connsiteY3" fmla="*/ 15676 h 2339223"/>
                  <a:gd name="connsiteX4" fmla="*/ 579256 w 597726"/>
                  <a:gd name="connsiteY4" fmla="*/ 189608 h 2339223"/>
                  <a:gd name="connsiteX5" fmla="*/ 572321 w 597726"/>
                  <a:gd name="connsiteY5" fmla="*/ 618233 h 2339223"/>
                  <a:gd name="connsiteX6" fmla="*/ 592794 w 597726"/>
                  <a:gd name="connsiteY6" fmla="*/ 1433219 h 2339223"/>
                  <a:gd name="connsiteX7" fmla="*/ 465380 w 597726"/>
                  <a:gd name="connsiteY7" fmla="*/ 1929709 h 2339223"/>
                  <a:gd name="connsiteX8" fmla="*/ 104385 w 597726"/>
                  <a:gd name="connsiteY8" fmla="*/ 2122544 h 2339223"/>
                  <a:gd name="connsiteX9" fmla="*/ 71327 w 597726"/>
                  <a:gd name="connsiteY9" fmla="*/ 2339223 h 2339223"/>
                  <a:gd name="connsiteX0" fmla="*/ 0 w 594491"/>
                  <a:gd name="connsiteY0" fmla="*/ 311120 h 2339223"/>
                  <a:gd name="connsiteX1" fmla="*/ 29257 w 594491"/>
                  <a:gd name="connsiteY1" fmla="*/ 160166 h 2339223"/>
                  <a:gd name="connsiteX2" fmla="*/ 55593 w 594491"/>
                  <a:gd name="connsiteY2" fmla="*/ 98650 h 2339223"/>
                  <a:gd name="connsiteX3" fmla="*/ 178561 w 594491"/>
                  <a:gd name="connsiteY3" fmla="*/ 17633 h 2339223"/>
                  <a:gd name="connsiteX4" fmla="*/ 435736 w 594491"/>
                  <a:gd name="connsiteY4" fmla="*/ 15676 h 2339223"/>
                  <a:gd name="connsiteX5" fmla="*/ 576021 w 594491"/>
                  <a:gd name="connsiteY5" fmla="*/ 189608 h 2339223"/>
                  <a:gd name="connsiteX6" fmla="*/ 569086 w 594491"/>
                  <a:gd name="connsiteY6" fmla="*/ 618233 h 2339223"/>
                  <a:gd name="connsiteX7" fmla="*/ 589559 w 594491"/>
                  <a:gd name="connsiteY7" fmla="*/ 1433219 h 2339223"/>
                  <a:gd name="connsiteX8" fmla="*/ 462145 w 594491"/>
                  <a:gd name="connsiteY8" fmla="*/ 1929709 h 2339223"/>
                  <a:gd name="connsiteX9" fmla="*/ 101150 w 594491"/>
                  <a:gd name="connsiteY9" fmla="*/ 2122544 h 2339223"/>
                  <a:gd name="connsiteX10" fmla="*/ 68092 w 594491"/>
                  <a:gd name="connsiteY10" fmla="*/ 2339223 h 2339223"/>
                  <a:gd name="connsiteX0" fmla="*/ 0 w 594491"/>
                  <a:gd name="connsiteY0" fmla="*/ 311120 h 2339223"/>
                  <a:gd name="connsiteX1" fmla="*/ 15414 w 594491"/>
                  <a:gd name="connsiteY1" fmla="*/ 160166 h 2339223"/>
                  <a:gd name="connsiteX2" fmla="*/ 55593 w 594491"/>
                  <a:gd name="connsiteY2" fmla="*/ 98650 h 2339223"/>
                  <a:gd name="connsiteX3" fmla="*/ 178561 w 594491"/>
                  <a:gd name="connsiteY3" fmla="*/ 17633 h 2339223"/>
                  <a:gd name="connsiteX4" fmla="*/ 435736 w 594491"/>
                  <a:gd name="connsiteY4" fmla="*/ 15676 h 2339223"/>
                  <a:gd name="connsiteX5" fmla="*/ 576021 w 594491"/>
                  <a:gd name="connsiteY5" fmla="*/ 189608 h 2339223"/>
                  <a:gd name="connsiteX6" fmla="*/ 569086 w 594491"/>
                  <a:gd name="connsiteY6" fmla="*/ 618233 h 2339223"/>
                  <a:gd name="connsiteX7" fmla="*/ 589559 w 594491"/>
                  <a:gd name="connsiteY7" fmla="*/ 1433219 h 2339223"/>
                  <a:gd name="connsiteX8" fmla="*/ 462145 w 594491"/>
                  <a:gd name="connsiteY8" fmla="*/ 1929709 h 2339223"/>
                  <a:gd name="connsiteX9" fmla="*/ 101150 w 594491"/>
                  <a:gd name="connsiteY9" fmla="*/ 2122544 h 2339223"/>
                  <a:gd name="connsiteX10" fmla="*/ 68092 w 594491"/>
                  <a:gd name="connsiteY10" fmla="*/ 2339223 h 233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491" h="2339223">
                    <a:moveTo>
                      <a:pt x="0" y="311120"/>
                    </a:moveTo>
                    <a:cubicBezTo>
                      <a:pt x="2569" y="285242"/>
                      <a:pt x="6149" y="195578"/>
                      <a:pt x="15414" y="160166"/>
                    </a:cubicBezTo>
                    <a:cubicBezTo>
                      <a:pt x="24680" y="124754"/>
                      <a:pt x="28402" y="122405"/>
                      <a:pt x="55593" y="98650"/>
                    </a:cubicBezTo>
                    <a:cubicBezTo>
                      <a:pt x="82784" y="74895"/>
                      <a:pt x="115204" y="31462"/>
                      <a:pt x="178561" y="17633"/>
                    </a:cubicBezTo>
                    <a:cubicBezTo>
                      <a:pt x="241918" y="3804"/>
                      <a:pt x="369493" y="-12987"/>
                      <a:pt x="435736" y="15676"/>
                    </a:cubicBezTo>
                    <a:cubicBezTo>
                      <a:pt x="501979" y="44339"/>
                      <a:pt x="553796" y="89182"/>
                      <a:pt x="576021" y="189608"/>
                    </a:cubicBezTo>
                    <a:cubicBezTo>
                      <a:pt x="598246" y="290034"/>
                      <a:pt x="566830" y="410965"/>
                      <a:pt x="569086" y="618233"/>
                    </a:cubicBezTo>
                    <a:cubicBezTo>
                      <a:pt x="571342" y="825501"/>
                      <a:pt x="607382" y="1214640"/>
                      <a:pt x="589559" y="1433219"/>
                    </a:cubicBezTo>
                    <a:cubicBezTo>
                      <a:pt x="571736" y="1651798"/>
                      <a:pt x="543547" y="1814821"/>
                      <a:pt x="462145" y="1929709"/>
                    </a:cubicBezTo>
                    <a:cubicBezTo>
                      <a:pt x="380743" y="2044597"/>
                      <a:pt x="166826" y="2054292"/>
                      <a:pt x="101150" y="2122544"/>
                    </a:cubicBezTo>
                    <a:cubicBezTo>
                      <a:pt x="35474" y="2190796"/>
                      <a:pt x="63329" y="2202698"/>
                      <a:pt x="68092" y="233922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Rounded Corners 120">
                <a:extLst>
                  <a:ext uri="{FF2B5EF4-FFF2-40B4-BE49-F238E27FC236}">
                    <a16:creationId xmlns:a16="http://schemas.microsoft.com/office/drawing/2014/main" id="{ED52C6A1-F395-4C35-BF2C-8AF412198CBA}"/>
                  </a:ext>
                </a:extLst>
              </p:cNvPr>
              <p:cNvSpPr/>
              <p:nvPr/>
            </p:nvSpPr>
            <p:spPr>
              <a:xfrm>
                <a:off x="8669915" y="3482974"/>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7D98E632-7A45-48A9-8AD6-6DAE72145189}"/>
                  </a:ext>
                </a:extLst>
              </p:cNvPr>
              <p:cNvSpPr txBox="1"/>
              <p:nvPr/>
            </p:nvSpPr>
            <p:spPr>
              <a:xfrm>
                <a:off x="8480713" y="2037664"/>
                <a:ext cx="785950" cy="276999"/>
              </a:xfrm>
              <a:prstGeom prst="rect">
                <a:avLst/>
              </a:prstGeom>
              <a:noFill/>
            </p:spPr>
            <p:txBody>
              <a:bodyPr wrap="square" rtlCol="0">
                <a:spAutoFit/>
              </a:bodyPr>
              <a:lstStyle/>
              <a:p>
                <a:r>
                  <a:rPr lang="en-US" sz="1200" b="1" dirty="0"/>
                  <a:t>400 amp</a:t>
                </a:r>
              </a:p>
            </p:txBody>
          </p:sp>
        </p:grpSp>
        <p:cxnSp>
          <p:nvCxnSpPr>
            <p:cNvPr id="185" name="Straight Connector 184">
              <a:extLst>
                <a:ext uri="{FF2B5EF4-FFF2-40B4-BE49-F238E27FC236}">
                  <a16:creationId xmlns:a16="http://schemas.microsoft.com/office/drawing/2014/main" id="{E9A3D9D3-A7D4-4E24-A6DF-2B3876353E97}"/>
                </a:ext>
              </a:extLst>
            </p:cNvPr>
            <p:cNvCxnSpPr/>
            <p:nvPr/>
          </p:nvCxnSpPr>
          <p:spPr>
            <a:xfrm>
              <a:off x="5826272" y="3432573"/>
              <a:ext cx="0" cy="2315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5E9CB5E-B8D2-4D0B-80B1-3B8A0A8357E3}"/>
                </a:ext>
              </a:extLst>
            </p:cNvPr>
            <p:cNvCxnSpPr/>
            <p:nvPr/>
          </p:nvCxnSpPr>
          <p:spPr>
            <a:xfrm>
              <a:off x="5829300" y="3440431"/>
              <a:ext cx="0" cy="2315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9BB8077-5E65-423D-8D15-C5C5CA33D4DE}"/>
                </a:ext>
              </a:extLst>
            </p:cNvPr>
            <p:cNvCxnSpPr>
              <a:cxnSpLocks/>
            </p:cNvCxnSpPr>
            <p:nvPr/>
          </p:nvCxnSpPr>
          <p:spPr>
            <a:xfrm flipH="1">
              <a:off x="6146717" y="342900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2F5D52E-537F-4622-8381-D1EC16E464CE}"/>
                </a:ext>
              </a:extLst>
            </p:cNvPr>
            <p:cNvCxnSpPr>
              <a:cxnSpLocks/>
            </p:cNvCxnSpPr>
            <p:nvPr/>
          </p:nvCxnSpPr>
          <p:spPr>
            <a:xfrm flipH="1">
              <a:off x="6356267" y="342138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52071B2-7E27-402B-BD4B-105B6319078B}"/>
                </a:ext>
              </a:extLst>
            </p:cNvPr>
            <p:cNvCxnSpPr>
              <a:cxnSpLocks/>
            </p:cNvCxnSpPr>
            <p:nvPr/>
          </p:nvCxnSpPr>
          <p:spPr>
            <a:xfrm flipH="1">
              <a:off x="6588677" y="341376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A1EA1374-0A9D-4B4B-9AD3-1185E3AB84DB}"/>
              </a:ext>
            </a:extLst>
          </p:cNvPr>
          <p:cNvGrpSpPr/>
          <p:nvPr/>
        </p:nvGrpSpPr>
        <p:grpSpPr>
          <a:xfrm>
            <a:off x="348754" y="2963333"/>
            <a:ext cx="4437255" cy="3407126"/>
            <a:chOff x="348754" y="2963333"/>
            <a:chExt cx="4437255" cy="3407126"/>
          </a:xfrm>
        </p:grpSpPr>
        <p:sp>
          <p:nvSpPr>
            <p:cNvPr id="124" name="Rectangle 123">
              <a:extLst>
                <a:ext uri="{FF2B5EF4-FFF2-40B4-BE49-F238E27FC236}">
                  <a16:creationId xmlns:a16="http://schemas.microsoft.com/office/drawing/2014/main" id="{05FE1BCD-269F-471A-977C-A6EA33638D87}"/>
                </a:ext>
              </a:extLst>
            </p:cNvPr>
            <p:cNvSpPr/>
            <p:nvPr/>
          </p:nvSpPr>
          <p:spPr>
            <a:xfrm>
              <a:off x="1710266" y="3142034"/>
              <a:ext cx="3007160" cy="297837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1" name="Group 160">
              <a:extLst>
                <a:ext uri="{FF2B5EF4-FFF2-40B4-BE49-F238E27FC236}">
                  <a16:creationId xmlns:a16="http://schemas.microsoft.com/office/drawing/2014/main" id="{46AA2F51-261B-448C-BFDF-107720B1412F}"/>
                </a:ext>
              </a:extLst>
            </p:cNvPr>
            <p:cNvGrpSpPr/>
            <p:nvPr/>
          </p:nvGrpSpPr>
          <p:grpSpPr>
            <a:xfrm>
              <a:off x="348754" y="2963333"/>
              <a:ext cx="541867" cy="3268134"/>
              <a:chOff x="270933" y="2963333"/>
              <a:chExt cx="541867" cy="3268134"/>
            </a:xfrm>
          </p:grpSpPr>
          <p:sp>
            <p:nvSpPr>
              <p:cNvPr id="2" name="Rectangle 1">
                <a:extLst>
                  <a:ext uri="{FF2B5EF4-FFF2-40B4-BE49-F238E27FC236}">
                    <a16:creationId xmlns:a16="http://schemas.microsoft.com/office/drawing/2014/main" id="{95C02FD2-82A0-4921-9371-71884EF34CDF}"/>
                  </a:ext>
                </a:extLst>
              </p:cNvPr>
              <p:cNvSpPr/>
              <p:nvPr/>
            </p:nvSpPr>
            <p:spPr>
              <a:xfrm>
                <a:off x="270933" y="2963333"/>
                <a:ext cx="237067" cy="326813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50970DD5-3E4E-457B-82A3-FB900D96F4D6}"/>
                  </a:ext>
                </a:extLst>
              </p:cNvPr>
              <p:cNvSpPr/>
              <p:nvPr/>
            </p:nvSpPr>
            <p:spPr>
              <a:xfrm>
                <a:off x="524933" y="3081867"/>
                <a:ext cx="287867" cy="592667"/>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 name="Oval 128">
              <a:extLst>
                <a:ext uri="{FF2B5EF4-FFF2-40B4-BE49-F238E27FC236}">
                  <a16:creationId xmlns:a16="http://schemas.microsoft.com/office/drawing/2014/main" id="{CFF7AC1C-C726-43FC-959E-86465A87FCE0}"/>
                </a:ext>
              </a:extLst>
            </p:cNvPr>
            <p:cNvSpPr/>
            <p:nvPr/>
          </p:nvSpPr>
          <p:spPr>
            <a:xfrm>
              <a:off x="1929956" y="3603559"/>
              <a:ext cx="59765" cy="65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7" name="Picture 126" descr="A screenshot of a cell phone&#10;&#10;Description generated with high confidence">
              <a:extLst>
                <a:ext uri="{FF2B5EF4-FFF2-40B4-BE49-F238E27FC236}">
                  <a16:creationId xmlns:a16="http://schemas.microsoft.com/office/drawing/2014/main" id="{682637BC-2298-4309-B44D-B4404E90A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269" y="4570766"/>
              <a:ext cx="744028" cy="857269"/>
            </a:xfrm>
            <a:prstGeom prst="rect">
              <a:avLst/>
            </a:prstGeom>
          </p:spPr>
        </p:pic>
        <p:sp>
          <p:nvSpPr>
            <p:cNvPr id="136" name="Rectangle 135">
              <a:extLst>
                <a:ext uri="{FF2B5EF4-FFF2-40B4-BE49-F238E27FC236}">
                  <a16:creationId xmlns:a16="http://schemas.microsoft.com/office/drawing/2014/main" id="{D74D7259-B1A5-4781-902F-05461DAA730B}"/>
                </a:ext>
              </a:extLst>
            </p:cNvPr>
            <p:cNvSpPr/>
            <p:nvPr/>
          </p:nvSpPr>
          <p:spPr>
            <a:xfrm>
              <a:off x="1631004" y="2999361"/>
              <a:ext cx="3155005" cy="162127"/>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3" name="Straight Connector 142">
              <a:extLst>
                <a:ext uri="{FF2B5EF4-FFF2-40B4-BE49-F238E27FC236}">
                  <a16:creationId xmlns:a16="http://schemas.microsoft.com/office/drawing/2014/main" id="{3E309D32-E2DB-48FC-A913-FC5C7426C097}"/>
                </a:ext>
              </a:extLst>
            </p:cNvPr>
            <p:cNvCxnSpPr>
              <a:cxnSpLocks/>
            </p:cNvCxnSpPr>
            <p:nvPr/>
          </p:nvCxnSpPr>
          <p:spPr>
            <a:xfrm>
              <a:off x="753413" y="3559789"/>
              <a:ext cx="1182391" cy="6862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751A468F-30D8-4902-8AE2-A7CDE97494B1}"/>
                </a:ext>
              </a:extLst>
            </p:cNvPr>
            <p:cNvGrpSpPr>
              <a:grpSpLocks noChangeAspect="1"/>
            </p:cNvGrpSpPr>
            <p:nvPr/>
          </p:nvGrpSpPr>
          <p:grpSpPr>
            <a:xfrm flipH="1">
              <a:off x="2258393" y="3385226"/>
              <a:ext cx="427680" cy="1235411"/>
              <a:chOff x="1752600" y="1295400"/>
              <a:chExt cx="2324100" cy="4724400"/>
            </a:xfrm>
          </p:grpSpPr>
          <p:sp>
            <p:nvSpPr>
              <p:cNvPr id="152" name="Can 15">
                <a:extLst>
                  <a:ext uri="{FF2B5EF4-FFF2-40B4-BE49-F238E27FC236}">
                    <a16:creationId xmlns:a16="http://schemas.microsoft.com/office/drawing/2014/main" id="{981AAB74-4658-47E7-9A67-617F7F556FDC}"/>
                  </a:ext>
                </a:extLst>
              </p:cNvPr>
              <p:cNvSpPr/>
              <p:nvPr/>
            </p:nvSpPr>
            <p:spPr>
              <a:xfrm>
                <a:off x="2133600" y="3276600"/>
                <a:ext cx="646810" cy="2743200"/>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 name="Picture 152">
                <a:extLst>
                  <a:ext uri="{FF2B5EF4-FFF2-40B4-BE49-F238E27FC236}">
                    <a16:creationId xmlns:a16="http://schemas.microsoft.com/office/drawing/2014/main" id="{564D709D-1CE4-4DC3-8569-E5146349E9A1}"/>
                  </a:ext>
                </a:extLst>
              </p:cNvPr>
              <p:cNvPicPr>
                <a:picLocks noChangeAspect="1"/>
              </p:cNvPicPr>
              <p:nvPr/>
            </p:nvPicPr>
            <p:blipFill>
              <a:blip r:embed="rId5"/>
              <a:stretch>
                <a:fillRect/>
              </a:stretch>
            </p:blipFill>
            <p:spPr>
              <a:xfrm>
                <a:off x="1752600" y="1295400"/>
                <a:ext cx="2324100" cy="2324100"/>
              </a:xfrm>
              <a:prstGeom prst="rect">
                <a:avLst/>
              </a:prstGeom>
            </p:spPr>
          </p:pic>
        </p:grpSp>
        <p:sp>
          <p:nvSpPr>
            <p:cNvPr id="155" name="Freeform: Shape 154">
              <a:extLst>
                <a:ext uri="{FF2B5EF4-FFF2-40B4-BE49-F238E27FC236}">
                  <a16:creationId xmlns:a16="http://schemas.microsoft.com/office/drawing/2014/main" id="{CF02A7EB-71CB-425A-A042-85D1A2875029}"/>
                </a:ext>
              </a:extLst>
            </p:cNvPr>
            <p:cNvSpPr/>
            <p:nvPr/>
          </p:nvSpPr>
          <p:spPr>
            <a:xfrm>
              <a:off x="1575778" y="3618689"/>
              <a:ext cx="807499" cy="264592"/>
            </a:xfrm>
            <a:custGeom>
              <a:avLst/>
              <a:gdLst>
                <a:gd name="connsiteX0" fmla="*/ 807499 w 807499"/>
                <a:gd name="connsiteY0" fmla="*/ 107005 h 264592"/>
                <a:gd name="connsiteX1" fmla="*/ 681039 w 807499"/>
                <a:gd name="connsiteY1" fmla="*/ 233464 h 264592"/>
                <a:gd name="connsiteX2" fmla="*/ 360026 w 807499"/>
                <a:gd name="connsiteY2" fmla="*/ 262647 h 264592"/>
                <a:gd name="connsiteX3" fmla="*/ 103 w 807499"/>
                <a:gd name="connsiteY3" fmla="*/ 194554 h 264592"/>
                <a:gd name="connsiteX4" fmla="*/ 330843 w 807499"/>
                <a:gd name="connsiteY4" fmla="*/ 0 h 26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499" h="264592">
                  <a:moveTo>
                    <a:pt x="807499" y="107005"/>
                  </a:moveTo>
                  <a:cubicBezTo>
                    <a:pt x="781558" y="157264"/>
                    <a:pt x="755618" y="207524"/>
                    <a:pt x="681039" y="233464"/>
                  </a:cubicBezTo>
                  <a:cubicBezTo>
                    <a:pt x="606460" y="259404"/>
                    <a:pt x="473515" y="269132"/>
                    <a:pt x="360026" y="262647"/>
                  </a:cubicBezTo>
                  <a:cubicBezTo>
                    <a:pt x="246537" y="256162"/>
                    <a:pt x="4967" y="238328"/>
                    <a:pt x="103" y="194554"/>
                  </a:cubicBezTo>
                  <a:cubicBezTo>
                    <a:pt x="-4761" y="150780"/>
                    <a:pt x="163041" y="75390"/>
                    <a:pt x="330843" y="0"/>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22847485-38FF-409A-9D79-ACAE9DC6B3D5}"/>
                </a:ext>
              </a:extLst>
            </p:cNvPr>
            <p:cNvSpPr/>
            <p:nvPr/>
          </p:nvSpPr>
          <p:spPr>
            <a:xfrm>
              <a:off x="768485" y="3453319"/>
              <a:ext cx="1585609" cy="321424"/>
            </a:xfrm>
            <a:custGeom>
              <a:avLst/>
              <a:gdLst>
                <a:gd name="connsiteX0" fmla="*/ 0 w 1585609"/>
                <a:gd name="connsiteY0" fmla="*/ 0 h 321424"/>
                <a:gd name="connsiteX1" fmla="*/ 97277 w 1585609"/>
                <a:gd name="connsiteY1" fmla="*/ 145915 h 321424"/>
                <a:gd name="connsiteX2" fmla="*/ 379379 w 1585609"/>
                <a:gd name="connsiteY2" fmla="*/ 97277 h 321424"/>
                <a:gd name="connsiteX3" fmla="*/ 583660 w 1585609"/>
                <a:gd name="connsiteY3" fmla="*/ 155643 h 321424"/>
                <a:gd name="connsiteX4" fmla="*/ 797668 w 1585609"/>
                <a:gd name="connsiteY4" fmla="*/ 136187 h 321424"/>
                <a:gd name="connsiteX5" fmla="*/ 943583 w 1585609"/>
                <a:gd name="connsiteY5" fmla="*/ 184826 h 321424"/>
                <a:gd name="connsiteX6" fmla="*/ 1060315 w 1585609"/>
                <a:gd name="connsiteY6" fmla="*/ 145915 h 321424"/>
                <a:gd name="connsiteX7" fmla="*/ 1177047 w 1585609"/>
                <a:gd name="connsiteY7" fmla="*/ 321013 h 321424"/>
                <a:gd name="connsiteX8" fmla="*/ 1585609 w 1585609"/>
                <a:gd name="connsiteY8" fmla="*/ 184826 h 32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09" h="321424">
                  <a:moveTo>
                    <a:pt x="0" y="0"/>
                  </a:moveTo>
                  <a:cubicBezTo>
                    <a:pt x="17023" y="64851"/>
                    <a:pt x="34047" y="129702"/>
                    <a:pt x="97277" y="145915"/>
                  </a:cubicBezTo>
                  <a:cubicBezTo>
                    <a:pt x="160507" y="162128"/>
                    <a:pt x="298315" y="95656"/>
                    <a:pt x="379379" y="97277"/>
                  </a:cubicBezTo>
                  <a:cubicBezTo>
                    <a:pt x="460443" y="98898"/>
                    <a:pt x="513945" y="149158"/>
                    <a:pt x="583660" y="155643"/>
                  </a:cubicBezTo>
                  <a:cubicBezTo>
                    <a:pt x="653375" y="162128"/>
                    <a:pt x="737681" y="131323"/>
                    <a:pt x="797668" y="136187"/>
                  </a:cubicBezTo>
                  <a:cubicBezTo>
                    <a:pt x="857655" y="141051"/>
                    <a:pt x="899809" y="183205"/>
                    <a:pt x="943583" y="184826"/>
                  </a:cubicBezTo>
                  <a:cubicBezTo>
                    <a:pt x="987357" y="186447"/>
                    <a:pt x="1021404" y="123217"/>
                    <a:pt x="1060315" y="145915"/>
                  </a:cubicBezTo>
                  <a:cubicBezTo>
                    <a:pt x="1099226" y="168613"/>
                    <a:pt x="1089498" y="314528"/>
                    <a:pt x="1177047" y="321013"/>
                  </a:cubicBezTo>
                  <a:cubicBezTo>
                    <a:pt x="1264596" y="327498"/>
                    <a:pt x="1425102" y="256162"/>
                    <a:pt x="1585609" y="18482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C0F57B23-0CA7-46B2-92A7-7696DD87EBF7}"/>
                </a:ext>
              </a:extLst>
            </p:cNvPr>
            <p:cNvSpPr/>
            <p:nvPr/>
          </p:nvSpPr>
          <p:spPr>
            <a:xfrm>
              <a:off x="787940" y="3375498"/>
              <a:ext cx="1682886" cy="643812"/>
            </a:xfrm>
            <a:custGeom>
              <a:avLst/>
              <a:gdLst>
                <a:gd name="connsiteX0" fmla="*/ 0 w 1682886"/>
                <a:gd name="connsiteY0" fmla="*/ 0 h 643812"/>
                <a:gd name="connsiteX1" fmla="*/ 87549 w 1682886"/>
                <a:gd name="connsiteY1" fmla="*/ 165370 h 643812"/>
                <a:gd name="connsiteX2" fmla="*/ 214009 w 1682886"/>
                <a:gd name="connsiteY2" fmla="*/ 223736 h 643812"/>
                <a:gd name="connsiteX3" fmla="*/ 525294 w 1682886"/>
                <a:gd name="connsiteY3" fmla="*/ 194553 h 643812"/>
                <a:gd name="connsiteX4" fmla="*/ 700392 w 1682886"/>
                <a:gd name="connsiteY4" fmla="*/ 175098 h 643812"/>
                <a:gd name="connsiteX5" fmla="*/ 826851 w 1682886"/>
                <a:gd name="connsiteY5" fmla="*/ 252919 h 643812"/>
                <a:gd name="connsiteX6" fmla="*/ 1079771 w 1682886"/>
                <a:gd name="connsiteY6" fmla="*/ 223736 h 643812"/>
                <a:gd name="connsiteX7" fmla="*/ 1138137 w 1682886"/>
                <a:gd name="connsiteY7" fmla="*/ 447472 h 643812"/>
                <a:gd name="connsiteX8" fmla="*/ 1313234 w 1682886"/>
                <a:gd name="connsiteY8" fmla="*/ 642025 h 643812"/>
                <a:gd name="connsiteX9" fmla="*/ 1682886 w 1682886"/>
                <a:gd name="connsiteY9" fmla="*/ 330740 h 64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2886" h="643812">
                  <a:moveTo>
                    <a:pt x="0" y="0"/>
                  </a:moveTo>
                  <a:cubicBezTo>
                    <a:pt x="25940" y="64040"/>
                    <a:pt x="51881" y="128081"/>
                    <a:pt x="87549" y="165370"/>
                  </a:cubicBezTo>
                  <a:cubicBezTo>
                    <a:pt x="123217" y="202659"/>
                    <a:pt x="141052" y="218872"/>
                    <a:pt x="214009" y="223736"/>
                  </a:cubicBezTo>
                  <a:cubicBezTo>
                    <a:pt x="286966" y="228600"/>
                    <a:pt x="444230" y="202659"/>
                    <a:pt x="525294" y="194553"/>
                  </a:cubicBezTo>
                  <a:cubicBezTo>
                    <a:pt x="606358" y="186447"/>
                    <a:pt x="650133" y="165370"/>
                    <a:pt x="700392" y="175098"/>
                  </a:cubicBezTo>
                  <a:cubicBezTo>
                    <a:pt x="750651" y="184826"/>
                    <a:pt x="763621" y="244813"/>
                    <a:pt x="826851" y="252919"/>
                  </a:cubicBezTo>
                  <a:cubicBezTo>
                    <a:pt x="890081" y="261025"/>
                    <a:pt x="1027890" y="191311"/>
                    <a:pt x="1079771" y="223736"/>
                  </a:cubicBezTo>
                  <a:cubicBezTo>
                    <a:pt x="1131652" y="256161"/>
                    <a:pt x="1099227" y="377757"/>
                    <a:pt x="1138137" y="447472"/>
                  </a:cubicBezTo>
                  <a:cubicBezTo>
                    <a:pt x="1177048" y="517187"/>
                    <a:pt x="1222443" y="661480"/>
                    <a:pt x="1313234" y="642025"/>
                  </a:cubicBezTo>
                  <a:cubicBezTo>
                    <a:pt x="1404026" y="622570"/>
                    <a:pt x="1543456" y="476655"/>
                    <a:pt x="1682886" y="33074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oup 194">
              <a:extLst>
                <a:ext uri="{FF2B5EF4-FFF2-40B4-BE49-F238E27FC236}">
                  <a16:creationId xmlns:a16="http://schemas.microsoft.com/office/drawing/2014/main" id="{D45603BA-D2EC-4F8E-90EF-B1E1E866AA67}"/>
                </a:ext>
              </a:extLst>
            </p:cNvPr>
            <p:cNvGrpSpPr/>
            <p:nvPr/>
          </p:nvGrpSpPr>
          <p:grpSpPr>
            <a:xfrm>
              <a:off x="2193028" y="5389124"/>
              <a:ext cx="358346" cy="981335"/>
              <a:chOff x="2251643" y="5447739"/>
              <a:chExt cx="358346" cy="981335"/>
            </a:xfrm>
          </p:grpSpPr>
          <p:cxnSp>
            <p:nvCxnSpPr>
              <p:cNvPr id="165" name="Straight Connector 164">
                <a:extLst>
                  <a:ext uri="{FF2B5EF4-FFF2-40B4-BE49-F238E27FC236}">
                    <a16:creationId xmlns:a16="http://schemas.microsoft.com/office/drawing/2014/main" id="{9B9BF160-0165-4504-83AB-BCBF6E3B08DB}"/>
                  </a:ext>
                </a:extLst>
              </p:cNvPr>
              <p:cNvCxnSpPr/>
              <p:nvPr/>
            </p:nvCxnSpPr>
            <p:spPr>
              <a:xfrm>
                <a:off x="2251643" y="6309626"/>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DFBA6AE-82A6-4EA4-85CF-946EDCA288C0}"/>
                  </a:ext>
                </a:extLst>
              </p:cNvPr>
              <p:cNvCxnSpPr/>
              <p:nvPr/>
            </p:nvCxnSpPr>
            <p:spPr>
              <a:xfrm>
                <a:off x="2296234" y="6363806"/>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1D42C63-6321-403C-AA33-60C1A0983D40}"/>
                  </a:ext>
                </a:extLst>
              </p:cNvPr>
              <p:cNvCxnSpPr>
                <a:cxnSpLocks/>
              </p:cNvCxnSpPr>
              <p:nvPr/>
            </p:nvCxnSpPr>
            <p:spPr>
              <a:xfrm>
                <a:off x="2316516" y="6429074"/>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37DE56D-4CB9-48A2-BE0C-9EAA582BA5FC}"/>
                  </a:ext>
                </a:extLst>
              </p:cNvPr>
              <p:cNvCxnSpPr>
                <a:cxnSpLocks/>
              </p:cNvCxnSpPr>
              <p:nvPr/>
            </p:nvCxnSpPr>
            <p:spPr>
              <a:xfrm flipV="1">
                <a:off x="2454811" y="5447739"/>
                <a:ext cx="0" cy="850163"/>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9" name="Oval 168">
              <a:extLst>
                <a:ext uri="{FF2B5EF4-FFF2-40B4-BE49-F238E27FC236}">
                  <a16:creationId xmlns:a16="http://schemas.microsoft.com/office/drawing/2014/main" id="{651C4EEE-EEA2-4461-9D6D-C0196B06AC2B}"/>
                </a:ext>
              </a:extLst>
            </p:cNvPr>
            <p:cNvSpPr/>
            <p:nvPr/>
          </p:nvSpPr>
          <p:spPr>
            <a:xfrm>
              <a:off x="769122" y="3357125"/>
              <a:ext cx="59765" cy="65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a:extLst>
                <a:ext uri="{FF2B5EF4-FFF2-40B4-BE49-F238E27FC236}">
                  <a16:creationId xmlns:a16="http://schemas.microsoft.com/office/drawing/2014/main" id="{52B4DA86-7C62-4726-932F-650593063E69}"/>
                </a:ext>
              </a:extLst>
            </p:cNvPr>
            <p:cNvSpPr/>
            <p:nvPr/>
          </p:nvSpPr>
          <p:spPr>
            <a:xfrm>
              <a:off x="717241" y="3431704"/>
              <a:ext cx="59765" cy="65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ED5F0A56-961D-478A-A148-4E7DFD8E5670}"/>
                </a:ext>
              </a:extLst>
            </p:cNvPr>
            <p:cNvSpPr/>
            <p:nvPr/>
          </p:nvSpPr>
          <p:spPr>
            <a:xfrm>
              <a:off x="580057" y="3448278"/>
              <a:ext cx="61969" cy="150958"/>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2DE742DB-501C-4E65-A3C8-E60A35751C34}"/>
                </a:ext>
              </a:extLst>
            </p:cNvPr>
            <p:cNvSpPr/>
            <p:nvPr/>
          </p:nvSpPr>
          <p:spPr>
            <a:xfrm>
              <a:off x="596270" y="3133750"/>
              <a:ext cx="61969" cy="150958"/>
            </a:xfrm>
            <a:prstGeom prst="round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9" name="Picture 198">
              <a:extLst>
                <a:ext uri="{FF2B5EF4-FFF2-40B4-BE49-F238E27FC236}">
                  <a16:creationId xmlns:a16="http://schemas.microsoft.com/office/drawing/2014/main" id="{357083DF-A790-4FB1-86F4-B4AA53553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3445" y="4497087"/>
              <a:ext cx="333848" cy="156975"/>
            </a:xfrm>
            <a:prstGeom prst="rect">
              <a:avLst/>
            </a:prstGeom>
          </p:spPr>
        </p:pic>
      </p:grpSp>
    </p:spTree>
    <p:custDataLst>
      <p:tags r:id="rId1"/>
    </p:custDataLst>
    <p:extLst>
      <p:ext uri="{BB962C8B-B14F-4D97-AF65-F5344CB8AC3E}">
        <p14:creationId xmlns:p14="http://schemas.microsoft.com/office/powerpoint/2010/main" val="217338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2500"/>
                            </p:stCondLst>
                            <p:childTnLst>
                              <p:par>
                                <p:cTn id="17" presetID="53" presetClass="entr" presetSubtype="16" fill="hold" nodeType="afterEffect">
                                  <p:stCondLst>
                                    <p:cond delay="5000"/>
                                  </p:stCondLst>
                                  <p:childTnLst>
                                    <p:set>
                                      <p:cBhvr>
                                        <p:cTn id="18" dur="1" fill="hold">
                                          <p:stCondLst>
                                            <p:cond delay="0"/>
                                          </p:stCondLst>
                                        </p:cTn>
                                        <p:tgtEl>
                                          <p:spTgt spid="201"/>
                                        </p:tgtEl>
                                        <p:attrNameLst>
                                          <p:attrName>style.visibility</p:attrName>
                                        </p:attrNameLst>
                                      </p:cBhvr>
                                      <p:to>
                                        <p:strVal val="visible"/>
                                      </p:to>
                                    </p:set>
                                    <p:anim calcmode="lin" valueType="num">
                                      <p:cBhvr>
                                        <p:cTn id="19" dur="500" fill="hold"/>
                                        <p:tgtEl>
                                          <p:spTgt spid="201"/>
                                        </p:tgtEl>
                                        <p:attrNameLst>
                                          <p:attrName>ppt_w</p:attrName>
                                        </p:attrNameLst>
                                      </p:cBhvr>
                                      <p:tavLst>
                                        <p:tav tm="0">
                                          <p:val>
                                            <p:fltVal val="0"/>
                                          </p:val>
                                        </p:tav>
                                        <p:tav tm="100000">
                                          <p:val>
                                            <p:strVal val="#ppt_w"/>
                                          </p:val>
                                        </p:tav>
                                      </p:tavLst>
                                    </p:anim>
                                    <p:anim calcmode="lin" valueType="num">
                                      <p:cBhvr>
                                        <p:cTn id="20" dur="500" fill="hold"/>
                                        <p:tgtEl>
                                          <p:spTgt spid="201"/>
                                        </p:tgtEl>
                                        <p:attrNameLst>
                                          <p:attrName>ppt_h</p:attrName>
                                        </p:attrNameLst>
                                      </p:cBhvr>
                                      <p:tavLst>
                                        <p:tav tm="0">
                                          <p:val>
                                            <p:fltVal val="0"/>
                                          </p:val>
                                        </p:tav>
                                        <p:tav tm="100000">
                                          <p:val>
                                            <p:strVal val="#ppt_h"/>
                                          </p:val>
                                        </p:tav>
                                      </p:tavLst>
                                    </p:anim>
                                    <p:animEffect transition="in" filter="fade">
                                      <p:cBhvr>
                                        <p:cTn id="21" dur="500"/>
                                        <p:tgtEl>
                                          <p:spTgt spid="201"/>
                                        </p:tgtEl>
                                      </p:cBhvr>
                                    </p:animEffect>
                                  </p:childTnLst>
                                </p:cTn>
                              </p:par>
                            </p:childTnLst>
                          </p:cTn>
                        </p:par>
                        <p:par>
                          <p:cTn id="22" fill="hold">
                            <p:stCondLst>
                              <p:cond delay="8000"/>
                            </p:stCondLst>
                            <p:childTnLst>
                              <p:par>
                                <p:cTn id="23" presetID="53" presetClass="entr" presetSubtype="16" fill="hold" nodeType="afterEffect">
                                  <p:stCondLst>
                                    <p:cond delay="250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500" fill="hold"/>
                                        <p:tgtEl>
                                          <p:spTgt spid="200"/>
                                        </p:tgtEl>
                                        <p:attrNameLst>
                                          <p:attrName>ppt_w</p:attrName>
                                        </p:attrNameLst>
                                      </p:cBhvr>
                                      <p:tavLst>
                                        <p:tav tm="0">
                                          <p:val>
                                            <p:fltVal val="0"/>
                                          </p:val>
                                        </p:tav>
                                        <p:tav tm="100000">
                                          <p:val>
                                            <p:strVal val="#ppt_w"/>
                                          </p:val>
                                        </p:tav>
                                      </p:tavLst>
                                    </p:anim>
                                    <p:anim calcmode="lin" valueType="num">
                                      <p:cBhvr>
                                        <p:cTn id="26" dur="500" fill="hold"/>
                                        <p:tgtEl>
                                          <p:spTgt spid="200"/>
                                        </p:tgtEl>
                                        <p:attrNameLst>
                                          <p:attrName>ppt_h</p:attrName>
                                        </p:attrNameLst>
                                      </p:cBhvr>
                                      <p:tavLst>
                                        <p:tav tm="0">
                                          <p:val>
                                            <p:fltVal val="0"/>
                                          </p:val>
                                        </p:tav>
                                        <p:tav tm="100000">
                                          <p:val>
                                            <p:strVal val="#ppt_h"/>
                                          </p:val>
                                        </p:tav>
                                      </p:tavLst>
                                    </p:anim>
                                    <p:animEffect transition="in" filter="fade">
                                      <p:cBhvr>
                                        <p:cTn id="2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53294" y="1571664"/>
            <a:ext cx="2029694" cy="369332"/>
          </a:xfrm>
          <a:prstGeom prst="rect">
            <a:avLst/>
          </a:prstGeom>
          <a:noFill/>
        </p:spPr>
        <p:txBody>
          <a:bodyPr wrap="square" rtlCol="0">
            <a:spAutoFit/>
          </a:bodyPr>
          <a:lstStyle/>
          <a:p>
            <a:r>
              <a:rPr lang="en-US" b="1" dirty="0"/>
              <a:t>Answer 1:</a:t>
            </a:r>
          </a:p>
        </p:txBody>
      </p:sp>
      <p:sp>
        <p:nvSpPr>
          <p:cNvPr id="13" name="TextBox 12">
            <a:extLst>
              <a:ext uri="{FF2B5EF4-FFF2-40B4-BE49-F238E27FC236}">
                <a16:creationId xmlns:a16="http://schemas.microsoft.com/office/drawing/2014/main" id="{06D10C11-197D-4579-B7F6-FDCFA1BF4DCB}"/>
              </a:ext>
            </a:extLst>
          </p:cNvPr>
          <p:cNvSpPr txBox="1"/>
          <p:nvPr/>
        </p:nvSpPr>
        <p:spPr>
          <a:xfrm>
            <a:off x="167807" y="1930906"/>
            <a:ext cx="11066249" cy="1477328"/>
          </a:xfrm>
          <a:prstGeom prst="rect">
            <a:avLst/>
          </a:prstGeom>
          <a:noFill/>
        </p:spPr>
        <p:txBody>
          <a:bodyPr wrap="square" rtlCol="0">
            <a:spAutoFit/>
          </a:bodyPr>
          <a:lstStyle/>
          <a:p>
            <a:r>
              <a:rPr lang="en-US" dirty="0"/>
              <a:t>The State Electrical Code includes the 2017 NEC with State amendments. Section 90.2(B)(5) of the NEC designates electrical utility service drop or lateral installations as “Not Covered” within the scope of the NEC; thus such utility drop or lateral conductors cannot be governed by the State Electrical Code. Additionally, there is no exception that grants the State Electrical Code the authority to regulate electrical utility service drop or lateral installations when installed within customer owned equipment.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Tree>
    <p:custDataLst>
      <p:tags r:id="rId1"/>
    </p:custDataLst>
    <p:extLst>
      <p:ext uri="{BB962C8B-B14F-4D97-AF65-F5344CB8AC3E}">
        <p14:creationId xmlns:p14="http://schemas.microsoft.com/office/powerpoint/2010/main" val="186095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70227" y="1385398"/>
            <a:ext cx="2029694" cy="923330"/>
          </a:xfrm>
          <a:prstGeom prst="rect">
            <a:avLst/>
          </a:prstGeom>
          <a:noFill/>
        </p:spPr>
        <p:txBody>
          <a:bodyPr wrap="square" rtlCol="0">
            <a:spAutoFit/>
          </a:bodyPr>
          <a:lstStyle/>
          <a:p>
            <a:r>
              <a:rPr lang="en-US" b="1" dirty="0"/>
              <a:t>Answer 2: </a:t>
            </a:r>
          </a:p>
          <a:p>
            <a:endParaRPr lang="en-US" b="1" dirty="0"/>
          </a:p>
          <a:p>
            <a:r>
              <a:rPr lang="en-US" b="1" dirty="0"/>
              <a:t>Illustration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pic>
        <p:nvPicPr>
          <p:cNvPr id="128" name="Picture 127" descr="70-17SB-PDF.pdf (SECURED) - Adobe Acrobat Reader DC">
            <a:extLst>
              <a:ext uri="{FF2B5EF4-FFF2-40B4-BE49-F238E27FC236}">
                <a16:creationId xmlns:a16="http://schemas.microsoft.com/office/drawing/2014/main" id="{09927809-FEC2-41DD-BA2B-06B87F972E03}"/>
              </a:ext>
            </a:extLst>
          </p:cNvPr>
          <p:cNvPicPr>
            <a:picLocks noChangeAspect="1"/>
          </p:cNvPicPr>
          <p:nvPr/>
        </p:nvPicPr>
        <p:blipFill rotWithShape="1">
          <a:blip r:embed="rId3">
            <a:extLst>
              <a:ext uri="{28A0092B-C50C-407E-A947-70E740481C1C}">
                <a14:useLocalDpi xmlns:a14="http://schemas.microsoft.com/office/drawing/2010/main" val="0"/>
              </a:ext>
            </a:extLst>
          </a:blip>
          <a:srcRect l="29913" t="13810" r="34630" b="26666"/>
          <a:stretch/>
        </p:blipFill>
        <p:spPr>
          <a:xfrm>
            <a:off x="7794171" y="135466"/>
            <a:ext cx="1722362" cy="2079269"/>
          </a:xfrm>
          <a:prstGeom prst="rect">
            <a:avLst/>
          </a:prstGeom>
        </p:spPr>
      </p:pic>
      <p:sp>
        <p:nvSpPr>
          <p:cNvPr id="2" name="Rectangle 1">
            <a:extLst>
              <a:ext uri="{FF2B5EF4-FFF2-40B4-BE49-F238E27FC236}">
                <a16:creationId xmlns:a16="http://schemas.microsoft.com/office/drawing/2014/main" id="{56C1093C-98CE-4E6A-A1F2-96219CAA0D7E}"/>
              </a:ext>
            </a:extLst>
          </p:cNvPr>
          <p:cNvSpPr/>
          <p:nvPr/>
        </p:nvSpPr>
        <p:spPr>
          <a:xfrm>
            <a:off x="8774938" y="3426293"/>
            <a:ext cx="3057157" cy="2585323"/>
          </a:xfrm>
          <a:prstGeom prst="rect">
            <a:avLst/>
          </a:prstGeom>
          <a:ln w="28575">
            <a:solidFill>
              <a:srgbClr val="C00000"/>
            </a:solidFill>
          </a:ln>
        </p:spPr>
        <p:txBody>
          <a:bodyPr wrap="square">
            <a:spAutoFit/>
          </a:bodyPr>
          <a:lstStyle/>
          <a:p>
            <a:r>
              <a:rPr lang="en-US" b="1" dirty="0">
                <a:latin typeface="NewBaskervilleStd-Bold"/>
              </a:rPr>
              <a:t>(B) Not Covered. </a:t>
            </a:r>
            <a:r>
              <a:rPr lang="en-US" dirty="0">
                <a:latin typeface="NewBaskervilleStd-Roman"/>
              </a:rPr>
              <a:t>This </a:t>
            </a:r>
            <a:r>
              <a:rPr lang="en-US" i="1" dirty="0">
                <a:latin typeface="NewBaskervilleStd-Italic"/>
              </a:rPr>
              <a:t>Code </a:t>
            </a:r>
            <a:r>
              <a:rPr lang="en-US" dirty="0">
                <a:latin typeface="NewBaskervilleStd-Roman"/>
              </a:rPr>
              <a:t>does not cover the following:</a:t>
            </a:r>
          </a:p>
          <a:p>
            <a:r>
              <a:rPr lang="en-US" dirty="0">
                <a:latin typeface="NewBaskervilleStd-Roman"/>
              </a:rPr>
              <a:t>(5)</a:t>
            </a:r>
            <a:r>
              <a:rPr lang="en-US" dirty="0"/>
              <a:t> Installations under the exclusive control of an electric</a:t>
            </a:r>
          </a:p>
          <a:p>
            <a:r>
              <a:rPr lang="en-US" dirty="0"/>
              <a:t>utility where such installations</a:t>
            </a:r>
            <a:r>
              <a:rPr lang="en-US" dirty="0">
                <a:latin typeface="NewBaskervilleStd-Roman"/>
              </a:rPr>
              <a:t> a. Consist of service drops or service laterals, and associated</a:t>
            </a:r>
          </a:p>
          <a:p>
            <a:r>
              <a:rPr lang="en-US" dirty="0">
                <a:latin typeface="NewBaskervilleStd-Roman"/>
              </a:rPr>
              <a:t>metering,</a:t>
            </a:r>
            <a:endParaRPr lang="en-US" dirty="0"/>
          </a:p>
          <a:p>
            <a:endParaRPr lang="en-US" dirty="0"/>
          </a:p>
        </p:txBody>
      </p:sp>
      <p:sp>
        <p:nvSpPr>
          <p:cNvPr id="4" name="Rectangle 3">
            <a:extLst>
              <a:ext uri="{FF2B5EF4-FFF2-40B4-BE49-F238E27FC236}">
                <a16:creationId xmlns:a16="http://schemas.microsoft.com/office/drawing/2014/main" id="{200C758A-499C-4EA6-869F-42D5B0C6631E}"/>
              </a:ext>
            </a:extLst>
          </p:cNvPr>
          <p:cNvSpPr/>
          <p:nvPr/>
        </p:nvSpPr>
        <p:spPr>
          <a:xfrm>
            <a:off x="7709752" y="2431534"/>
            <a:ext cx="2128513" cy="461665"/>
          </a:xfrm>
          <a:prstGeom prst="rect">
            <a:avLst/>
          </a:prstGeom>
          <a:ln w="38100">
            <a:solidFill>
              <a:srgbClr val="C00000"/>
            </a:solidFill>
          </a:ln>
        </p:spPr>
        <p:txBody>
          <a:bodyPr wrap="square">
            <a:spAutoFit/>
          </a:bodyPr>
          <a:lstStyle/>
          <a:p>
            <a:pPr algn="ctr"/>
            <a:r>
              <a:rPr lang="en-US" sz="2400" b="1" dirty="0">
                <a:latin typeface="NewBaskervilleStd-Bold"/>
              </a:rPr>
              <a:t>90.2 Scope.</a:t>
            </a:r>
            <a:endParaRPr lang="en-US" sz="2400" dirty="0"/>
          </a:p>
        </p:txBody>
      </p:sp>
      <p:sp>
        <p:nvSpPr>
          <p:cNvPr id="5" name="Rectangle 4">
            <a:extLst>
              <a:ext uri="{FF2B5EF4-FFF2-40B4-BE49-F238E27FC236}">
                <a16:creationId xmlns:a16="http://schemas.microsoft.com/office/drawing/2014/main" id="{61EA7D7E-B287-4BCE-8502-BDCADAE1132F}"/>
              </a:ext>
            </a:extLst>
          </p:cNvPr>
          <p:cNvSpPr/>
          <p:nvPr/>
        </p:nvSpPr>
        <p:spPr>
          <a:xfrm>
            <a:off x="4859869" y="3387638"/>
            <a:ext cx="3742266" cy="2862322"/>
          </a:xfrm>
          <a:prstGeom prst="rect">
            <a:avLst/>
          </a:prstGeom>
          <a:ln w="28575">
            <a:solidFill>
              <a:srgbClr val="C00000"/>
            </a:solidFill>
          </a:ln>
        </p:spPr>
        <p:txBody>
          <a:bodyPr wrap="square">
            <a:spAutoFit/>
          </a:bodyPr>
          <a:lstStyle/>
          <a:p>
            <a:pPr marL="342900" indent="-342900">
              <a:buAutoNum type="alphaUcParenBoth"/>
            </a:pPr>
            <a:r>
              <a:rPr lang="en-US" b="1" dirty="0">
                <a:latin typeface="NewBaskervilleStd-Bold"/>
              </a:rPr>
              <a:t>Covered. </a:t>
            </a:r>
            <a:r>
              <a:rPr lang="en-US" dirty="0">
                <a:latin typeface="NewBaskervilleStd-Roman"/>
              </a:rPr>
              <a:t>This </a:t>
            </a:r>
            <a:r>
              <a:rPr lang="en-US" i="1" dirty="0">
                <a:latin typeface="NewBaskervilleStd-Italic"/>
              </a:rPr>
              <a:t>Code </a:t>
            </a:r>
            <a:r>
              <a:rPr lang="en-US" dirty="0">
                <a:latin typeface="NewBaskervilleStd-Roman"/>
              </a:rPr>
              <a:t>covers the installation and removal of electrical conductors, equipment, and raceways; signaling and communications conductors, equipment, and raceways; and optical fiber cables and raceways for the following:</a:t>
            </a:r>
          </a:p>
          <a:p>
            <a:pPr marL="342900" indent="-342900">
              <a:buAutoNum type="arabicParenBoth"/>
            </a:pPr>
            <a:r>
              <a:rPr lang="en-US" dirty="0"/>
              <a:t>Public and private premises,                 </a:t>
            </a:r>
          </a:p>
          <a:p>
            <a:r>
              <a:rPr lang="en-US" dirty="0"/>
              <a:t>       including buildings, structures,</a:t>
            </a:r>
            <a:endParaRPr lang="en-US" dirty="0">
              <a:latin typeface="NewBaskervilleStd-Roman"/>
            </a:endParaRPr>
          </a:p>
        </p:txBody>
      </p:sp>
      <p:cxnSp>
        <p:nvCxnSpPr>
          <p:cNvPr id="8" name="Straight Connector 7">
            <a:extLst>
              <a:ext uri="{FF2B5EF4-FFF2-40B4-BE49-F238E27FC236}">
                <a16:creationId xmlns:a16="http://schemas.microsoft.com/office/drawing/2014/main" id="{399B059D-86C2-40E0-9C5E-BC472FCFADA2}"/>
              </a:ext>
            </a:extLst>
          </p:cNvPr>
          <p:cNvCxnSpPr>
            <a:cxnSpLocks/>
          </p:cNvCxnSpPr>
          <p:nvPr/>
        </p:nvCxnSpPr>
        <p:spPr>
          <a:xfrm>
            <a:off x="8621609" y="2202768"/>
            <a:ext cx="0" cy="2471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36FB755-82C6-410E-A23D-0EF753C39652}"/>
              </a:ext>
            </a:extLst>
          </p:cNvPr>
          <p:cNvCxnSpPr>
            <a:cxnSpLocks/>
          </p:cNvCxnSpPr>
          <p:nvPr/>
        </p:nvCxnSpPr>
        <p:spPr>
          <a:xfrm>
            <a:off x="7994952" y="2887495"/>
            <a:ext cx="0" cy="51610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87C47B9-C1B0-4CAA-BA45-AB707F4184EA}"/>
              </a:ext>
            </a:extLst>
          </p:cNvPr>
          <p:cNvCxnSpPr>
            <a:cxnSpLocks/>
          </p:cNvCxnSpPr>
          <p:nvPr/>
        </p:nvCxnSpPr>
        <p:spPr>
          <a:xfrm>
            <a:off x="9722152" y="2887494"/>
            <a:ext cx="0" cy="51610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3" name="Rectangle: Rounded Corners 132">
            <a:extLst>
              <a:ext uri="{FF2B5EF4-FFF2-40B4-BE49-F238E27FC236}">
                <a16:creationId xmlns:a16="http://schemas.microsoft.com/office/drawing/2014/main" id="{B074B182-0B13-42F8-AEC3-8EB435305CC2}"/>
              </a:ext>
            </a:extLst>
          </p:cNvPr>
          <p:cNvSpPr/>
          <p:nvPr/>
        </p:nvSpPr>
        <p:spPr>
          <a:xfrm>
            <a:off x="10479724" y="2586209"/>
            <a:ext cx="91440" cy="91440"/>
          </a:xfrm>
          <a:prstGeom prst="roundRect">
            <a:avLst/>
          </a:prstGeom>
          <a:solidFill>
            <a:srgbClr val="C00000"/>
          </a:solidFill>
          <a:ln>
            <a:solidFill>
              <a:srgbClr val="C0000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8954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128"/>
                                        </p:tgtEl>
                                        <p:attrNameLst>
                                          <p:attrName>style.visibility</p:attrName>
                                        </p:attrNameLst>
                                      </p:cBhvr>
                                      <p:to>
                                        <p:strVal val="visible"/>
                                      </p:to>
                                    </p:set>
                                    <p:anim calcmode="lin" valueType="num">
                                      <p:cBhvr>
                                        <p:cTn id="13" dur="500" fill="hold"/>
                                        <p:tgtEl>
                                          <p:spTgt spid="128"/>
                                        </p:tgtEl>
                                        <p:attrNameLst>
                                          <p:attrName>ppt_w</p:attrName>
                                        </p:attrNameLst>
                                      </p:cBhvr>
                                      <p:tavLst>
                                        <p:tav tm="0">
                                          <p:val>
                                            <p:fltVal val="0"/>
                                          </p:val>
                                        </p:tav>
                                        <p:tav tm="100000">
                                          <p:val>
                                            <p:strVal val="#ppt_w"/>
                                          </p:val>
                                        </p:tav>
                                      </p:tavLst>
                                    </p:anim>
                                    <p:anim calcmode="lin" valueType="num">
                                      <p:cBhvr>
                                        <p:cTn id="14" dur="500" fill="hold"/>
                                        <p:tgtEl>
                                          <p:spTgt spid="128"/>
                                        </p:tgtEl>
                                        <p:attrNameLst>
                                          <p:attrName>ppt_h</p:attrName>
                                        </p:attrNameLst>
                                      </p:cBhvr>
                                      <p:tavLst>
                                        <p:tav tm="0">
                                          <p:val>
                                            <p:fltVal val="0"/>
                                          </p:val>
                                        </p:tav>
                                        <p:tav tm="100000">
                                          <p:val>
                                            <p:strVal val="#ppt_h"/>
                                          </p:val>
                                        </p:tav>
                                      </p:tavLst>
                                    </p:anim>
                                    <p:animEffect transition="in" filter="fade">
                                      <p:cBhvr>
                                        <p:cTn id="15" dur="500"/>
                                        <p:tgtEl>
                                          <p:spTgt spid="128"/>
                                        </p:tgtEl>
                                      </p:cBhvr>
                                    </p:animEffect>
                                  </p:childTnLst>
                                </p:cTn>
                              </p:par>
                              <p:par>
                                <p:cTn id="16" presetID="53" presetClass="entr" presetSubtype="16" fill="hold" grpId="0" nodeType="withEffect">
                                  <p:stCondLst>
                                    <p:cond delay="10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100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500" fill="hold"/>
                                        <p:tgtEl>
                                          <p:spTgt spid="129"/>
                                        </p:tgtEl>
                                        <p:attrNameLst>
                                          <p:attrName>ppt_w</p:attrName>
                                        </p:attrNameLst>
                                      </p:cBhvr>
                                      <p:tavLst>
                                        <p:tav tm="0">
                                          <p:val>
                                            <p:fltVal val="0"/>
                                          </p:val>
                                        </p:tav>
                                        <p:tav tm="100000">
                                          <p:val>
                                            <p:strVal val="#ppt_w"/>
                                          </p:val>
                                        </p:tav>
                                      </p:tavLst>
                                    </p:anim>
                                    <p:anim calcmode="lin" valueType="num">
                                      <p:cBhvr>
                                        <p:cTn id="29" dur="500" fill="hold"/>
                                        <p:tgtEl>
                                          <p:spTgt spid="129"/>
                                        </p:tgtEl>
                                        <p:attrNameLst>
                                          <p:attrName>ppt_h</p:attrName>
                                        </p:attrNameLst>
                                      </p:cBhvr>
                                      <p:tavLst>
                                        <p:tav tm="0">
                                          <p:val>
                                            <p:fltVal val="0"/>
                                          </p:val>
                                        </p:tav>
                                        <p:tav tm="100000">
                                          <p:val>
                                            <p:strVal val="#ppt_h"/>
                                          </p:val>
                                        </p:tav>
                                      </p:tavLst>
                                    </p:anim>
                                    <p:animEffect transition="in" filter="fade">
                                      <p:cBhvr>
                                        <p:cTn id="30" dur="500"/>
                                        <p:tgtEl>
                                          <p:spTgt spid="129"/>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3000"/>
                            </p:stCondLst>
                            <p:childTnLst>
                              <p:par>
                                <p:cTn id="37" presetID="53" presetClass="entr" presetSubtype="16" fill="hold" grpId="0" nodeType="afterEffect">
                                  <p:stCondLst>
                                    <p:cond delay="2500"/>
                                  </p:stCondLst>
                                  <p:childTnLst>
                                    <p:set>
                                      <p:cBhvr>
                                        <p:cTn id="38" dur="1" fill="hold">
                                          <p:stCondLst>
                                            <p:cond delay="0"/>
                                          </p:stCondLst>
                                        </p:cTn>
                                        <p:tgtEl>
                                          <p:spTgt spid="133"/>
                                        </p:tgtEl>
                                        <p:attrNameLst>
                                          <p:attrName>style.visibility</p:attrName>
                                        </p:attrNameLst>
                                      </p:cBhvr>
                                      <p:to>
                                        <p:strVal val="visible"/>
                                      </p:to>
                                    </p:set>
                                    <p:anim calcmode="lin" valueType="num">
                                      <p:cBhvr>
                                        <p:cTn id="39" dur="500" fill="hold"/>
                                        <p:tgtEl>
                                          <p:spTgt spid="133"/>
                                        </p:tgtEl>
                                        <p:attrNameLst>
                                          <p:attrName>ppt_w</p:attrName>
                                        </p:attrNameLst>
                                      </p:cBhvr>
                                      <p:tavLst>
                                        <p:tav tm="0">
                                          <p:val>
                                            <p:fltVal val="0"/>
                                          </p:val>
                                        </p:tav>
                                        <p:tav tm="100000">
                                          <p:val>
                                            <p:strVal val="#ppt_w"/>
                                          </p:val>
                                        </p:tav>
                                      </p:tavLst>
                                    </p:anim>
                                    <p:anim calcmode="lin" valueType="num">
                                      <p:cBhvr>
                                        <p:cTn id="40" dur="500" fill="hold"/>
                                        <p:tgtEl>
                                          <p:spTgt spid="133"/>
                                        </p:tgtEl>
                                        <p:attrNameLst>
                                          <p:attrName>ppt_h</p:attrName>
                                        </p:attrNameLst>
                                      </p:cBhvr>
                                      <p:tavLst>
                                        <p:tav tm="0">
                                          <p:val>
                                            <p:fltVal val="0"/>
                                          </p:val>
                                        </p:tav>
                                        <p:tav tm="100000">
                                          <p:val>
                                            <p:strVal val="#ppt_h"/>
                                          </p:val>
                                        </p:tav>
                                      </p:tavLst>
                                    </p:anim>
                                    <p:animEffect transition="in" filter="fade">
                                      <p:cBhvr>
                                        <p:cTn id="41" dur="500"/>
                                        <p:tgtEl>
                                          <p:spTgt spid="13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30"/>
                                        </p:tgtEl>
                                        <p:attrNameLst>
                                          <p:attrName>style.visibility</p:attrName>
                                        </p:attrNameLst>
                                      </p:cBhvr>
                                      <p:to>
                                        <p:strVal val="visible"/>
                                      </p:to>
                                    </p:set>
                                    <p:anim calcmode="lin" valueType="num">
                                      <p:cBhvr>
                                        <p:cTn id="46" dur="500" fill="hold"/>
                                        <p:tgtEl>
                                          <p:spTgt spid="130"/>
                                        </p:tgtEl>
                                        <p:attrNameLst>
                                          <p:attrName>ppt_w</p:attrName>
                                        </p:attrNameLst>
                                      </p:cBhvr>
                                      <p:tavLst>
                                        <p:tav tm="0">
                                          <p:val>
                                            <p:fltVal val="0"/>
                                          </p:val>
                                        </p:tav>
                                        <p:tav tm="100000">
                                          <p:val>
                                            <p:strVal val="#ppt_w"/>
                                          </p:val>
                                        </p:tav>
                                      </p:tavLst>
                                    </p:anim>
                                    <p:anim calcmode="lin" valueType="num">
                                      <p:cBhvr>
                                        <p:cTn id="47" dur="500" fill="hold"/>
                                        <p:tgtEl>
                                          <p:spTgt spid="130"/>
                                        </p:tgtEl>
                                        <p:attrNameLst>
                                          <p:attrName>ppt_h</p:attrName>
                                        </p:attrNameLst>
                                      </p:cBhvr>
                                      <p:tavLst>
                                        <p:tav tm="0">
                                          <p:val>
                                            <p:fltVal val="0"/>
                                          </p:val>
                                        </p:tav>
                                        <p:tav tm="100000">
                                          <p:val>
                                            <p:strVal val="#ppt_h"/>
                                          </p:val>
                                        </p:tav>
                                      </p:tavLst>
                                    </p:anim>
                                    <p:animEffect transition="in" filter="fade">
                                      <p:cBhvr>
                                        <p:cTn id="48" dur="500"/>
                                        <p:tgtEl>
                                          <p:spTgt spid="13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1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7213-8CDA-4614-8040-13EF011C4A6A}"/>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5" name="TextBox 4">
            <a:extLst>
              <a:ext uri="{FF2B5EF4-FFF2-40B4-BE49-F238E27FC236}">
                <a16:creationId xmlns:a16="http://schemas.microsoft.com/office/drawing/2014/main" id="{E86479C8-381B-4A13-B424-0A9281BDF23D}"/>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6" name="TextBox 5">
            <a:extLst>
              <a:ext uri="{FF2B5EF4-FFF2-40B4-BE49-F238E27FC236}">
                <a16:creationId xmlns:a16="http://schemas.microsoft.com/office/drawing/2014/main" id="{C5709B4E-8869-4042-BB9E-16A21006A6CB}"/>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7" name="TextBox 6">
            <a:extLst>
              <a:ext uri="{FF2B5EF4-FFF2-40B4-BE49-F238E27FC236}">
                <a16:creationId xmlns:a16="http://schemas.microsoft.com/office/drawing/2014/main" id="{704D8F62-C71C-4509-9FF5-0BD69FC39A0D}"/>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8" name="TextBox 7">
            <a:extLst>
              <a:ext uri="{FF2B5EF4-FFF2-40B4-BE49-F238E27FC236}">
                <a16:creationId xmlns:a16="http://schemas.microsoft.com/office/drawing/2014/main" id="{6076E32E-3EA2-4F5D-A3DA-F4563951ECF1}"/>
              </a:ext>
            </a:extLst>
          </p:cNvPr>
          <p:cNvSpPr txBox="1"/>
          <p:nvPr/>
        </p:nvSpPr>
        <p:spPr>
          <a:xfrm>
            <a:off x="173836" y="1308081"/>
            <a:ext cx="2029694" cy="369332"/>
          </a:xfrm>
          <a:prstGeom prst="rect">
            <a:avLst/>
          </a:prstGeom>
          <a:noFill/>
        </p:spPr>
        <p:txBody>
          <a:bodyPr wrap="square" rtlCol="0">
            <a:spAutoFit/>
          </a:bodyPr>
          <a:lstStyle/>
          <a:p>
            <a:r>
              <a:rPr lang="en-US" b="1" dirty="0"/>
              <a:t>Question 2:</a:t>
            </a:r>
          </a:p>
        </p:txBody>
      </p:sp>
      <p:sp>
        <p:nvSpPr>
          <p:cNvPr id="9" name="TextBox 8">
            <a:extLst>
              <a:ext uri="{FF2B5EF4-FFF2-40B4-BE49-F238E27FC236}">
                <a16:creationId xmlns:a16="http://schemas.microsoft.com/office/drawing/2014/main" id="{E63DE483-3859-41BE-A49F-FFF0CE391A78}"/>
              </a:ext>
            </a:extLst>
          </p:cNvPr>
          <p:cNvSpPr txBox="1"/>
          <p:nvPr/>
        </p:nvSpPr>
        <p:spPr>
          <a:xfrm>
            <a:off x="216976" y="1677735"/>
            <a:ext cx="4417017" cy="2308324"/>
          </a:xfrm>
          <a:prstGeom prst="rect">
            <a:avLst/>
          </a:prstGeom>
          <a:noFill/>
        </p:spPr>
        <p:txBody>
          <a:bodyPr wrap="square" rtlCol="0">
            <a:spAutoFit/>
          </a:bodyPr>
          <a:lstStyle/>
          <a:p>
            <a:r>
              <a:rPr lang="en-US" dirty="0"/>
              <a:t>If the electrical utility’s service drop or lateral conductors are installed under the terminal lugs of a customer owned molded case breaker (which is the service disconnect), must extra provisions be made to insure the electrical utility conductors do not violate sections 240.4(B), 240.4(C) or 310.15 of the State Electrical Code?  </a:t>
            </a:r>
          </a:p>
        </p:txBody>
      </p:sp>
      <p:grpSp>
        <p:nvGrpSpPr>
          <p:cNvPr id="290" name="Group 289">
            <a:extLst>
              <a:ext uri="{FF2B5EF4-FFF2-40B4-BE49-F238E27FC236}">
                <a16:creationId xmlns:a16="http://schemas.microsoft.com/office/drawing/2014/main" id="{F4279F9C-9989-4DB5-B39B-7C7953D94E66}"/>
              </a:ext>
            </a:extLst>
          </p:cNvPr>
          <p:cNvGrpSpPr/>
          <p:nvPr/>
        </p:nvGrpSpPr>
        <p:grpSpPr>
          <a:xfrm>
            <a:off x="4937760" y="701040"/>
            <a:ext cx="7162800" cy="4415118"/>
            <a:chOff x="4937760" y="701040"/>
            <a:chExt cx="7162800" cy="4415118"/>
          </a:xfrm>
        </p:grpSpPr>
        <p:grpSp>
          <p:nvGrpSpPr>
            <p:cNvPr id="291" name="Group 290">
              <a:extLst>
                <a:ext uri="{FF2B5EF4-FFF2-40B4-BE49-F238E27FC236}">
                  <a16:creationId xmlns:a16="http://schemas.microsoft.com/office/drawing/2014/main" id="{E37984E1-FA2D-4984-AEAD-0433BFBBEFD0}"/>
                </a:ext>
              </a:extLst>
            </p:cNvPr>
            <p:cNvGrpSpPr/>
            <p:nvPr/>
          </p:nvGrpSpPr>
          <p:grpSpPr>
            <a:xfrm>
              <a:off x="4937760" y="701040"/>
              <a:ext cx="7162800" cy="4415118"/>
              <a:chOff x="5029200" y="609600"/>
              <a:chExt cx="7162800" cy="4415118"/>
            </a:xfrm>
          </p:grpSpPr>
          <p:sp>
            <p:nvSpPr>
              <p:cNvPr id="297" name="Arc 296">
                <a:extLst>
                  <a:ext uri="{FF2B5EF4-FFF2-40B4-BE49-F238E27FC236}">
                    <a16:creationId xmlns:a16="http://schemas.microsoft.com/office/drawing/2014/main" id="{48453684-7CC5-47EA-94B7-EC1CA7D0BFE2}"/>
                  </a:ext>
                </a:extLst>
              </p:cNvPr>
              <p:cNvSpPr/>
              <p:nvPr/>
            </p:nvSpPr>
            <p:spPr>
              <a:xfrm rot="10800000">
                <a:off x="6575612" y="3451412"/>
                <a:ext cx="1021977" cy="1573306"/>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8" name="Arc 297">
                <a:extLst>
                  <a:ext uri="{FF2B5EF4-FFF2-40B4-BE49-F238E27FC236}">
                    <a16:creationId xmlns:a16="http://schemas.microsoft.com/office/drawing/2014/main" id="{27961410-C0AF-449C-A8E9-BBE1EAEDC251}"/>
                  </a:ext>
                </a:extLst>
              </p:cNvPr>
              <p:cNvSpPr/>
              <p:nvPr/>
            </p:nvSpPr>
            <p:spPr>
              <a:xfrm rot="10800000" flipH="1">
                <a:off x="7821712" y="3442447"/>
                <a:ext cx="1021977" cy="1573306"/>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9" name="Straight Connector 298">
                <a:extLst>
                  <a:ext uri="{FF2B5EF4-FFF2-40B4-BE49-F238E27FC236}">
                    <a16:creationId xmlns:a16="http://schemas.microsoft.com/office/drawing/2014/main" id="{AF7DBC7A-9B33-43E9-9A77-00DC3284C2ED}"/>
                  </a:ext>
                </a:extLst>
              </p:cNvPr>
              <p:cNvCxnSpPr>
                <a:cxnSpLocks/>
                <a:stCxn id="297" idx="0"/>
                <a:endCxn id="298" idx="0"/>
              </p:cNvCxnSpPr>
              <p:nvPr/>
            </p:nvCxnSpPr>
            <p:spPr>
              <a:xfrm flipV="1">
                <a:off x="7086601" y="5015753"/>
                <a:ext cx="1246099" cy="896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0" name="Rectangle 299">
                <a:extLst>
                  <a:ext uri="{FF2B5EF4-FFF2-40B4-BE49-F238E27FC236}">
                    <a16:creationId xmlns:a16="http://schemas.microsoft.com/office/drawing/2014/main" id="{4FFEDC16-05FA-443A-93E7-95697DF9B0EC}"/>
                  </a:ext>
                </a:extLst>
              </p:cNvPr>
              <p:cNvSpPr/>
              <p:nvPr/>
            </p:nvSpPr>
            <p:spPr>
              <a:xfrm>
                <a:off x="6857999" y="609600"/>
                <a:ext cx="5334001" cy="233082"/>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a:extLst>
                  <a:ext uri="{FF2B5EF4-FFF2-40B4-BE49-F238E27FC236}">
                    <a16:creationId xmlns:a16="http://schemas.microsoft.com/office/drawing/2014/main" id="{9EC97837-C2D3-44C3-A3E1-9BE3A726A9B7}"/>
                  </a:ext>
                </a:extLst>
              </p:cNvPr>
              <p:cNvSpPr/>
              <p:nvPr/>
            </p:nvSpPr>
            <p:spPr>
              <a:xfrm>
                <a:off x="7171765" y="806824"/>
                <a:ext cx="4894729" cy="336624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2" name="Straight Connector 301">
                <a:extLst>
                  <a:ext uri="{FF2B5EF4-FFF2-40B4-BE49-F238E27FC236}">
                    <a16:creationId xmlns:a16="http://schemas.microsoft.com/office/drawing/2014/main" id="{36B05A67-974A-4685-9630-D5A155B6B9A5}"/>
                  </a:ext>
                </a:extLst>
              </p:cNvPr>
              <p:cNvCxnSpPr>
                <a:cxnSpLocks/>
              </p:cNvCxnSpPr>
              <p:nvPr/>
            </p:nvCxnSpPr>
            <p:spPr>
              <a:xfrm flipV="1">
                <a:off x="8825754" y="3595816"/>
                <a:ext cx="0" cy="74758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B9F245E5-1118-4E19-B416-0DC2F289C18F}"/>
                  </a:ext>
                </a:extLst>
              </p:cNvPr>
              <p:cNvSpPr/>
              <p:nvPr/>
            </p:nvSpPr>
            <p:spPr>
              <a:xfrm>
                <a:off x="7904092" y="902043"/>
                <a:ext cx="1741117" cy="268686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a:extLst>
                  <a:ext uri="{FF2B5EF4-FFF2-40B4-BE49-F238E27FC236}">
                    <a16:creationId xmlns:a16="http://schemas.microsoft.com/office/drawing/2014/main" id="{544CAEF6-0A3F-44ED-9BF5-252981B88D23}"/>
                  </a:ext>
                </a:extLst>
              </p:cNvPr>
              <p:cNvSpPr/>
              <p:nvPr/>
            </p:nvSpPr>
            <p:spPr>
              <a:xfrm>
                <a:off x="8480459" y="1485029"/>
                <a:ext cx="688931" cy="780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a:extLst>
                  <a:ext uri="{FF2B5EF4-FFF2-40B4-BE49-F238E27FC236}">
                    <a16:creationId xmlns:a16="http://schemas.microsoft.com/office/drawing/2014/main" id="{F607F479-4F09-44E6-81AB-6B1B0F43B20C}"/>
                  </a:ext>
                </a:extLst>
              </p:cNvPr>
              <p:cNvSpPr/>
              <p:nvPr/>
            </p:nvSpPr>
            <p:spPr>
              <a:xfrm>
                <a:off x="8582167" y="1683277"/>
                <a:ext cx="461963" cy="63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6" name="Picture 305" descr="A picture containing metalware, white, indoor&#10;&#10;Description generated with very high confidence">
                <a:extLst>
                  <a:ext uri="{FF2B5EF4-FFF2-40B4-BE49-F238E27FC236}">
                    <a16:creationId xmlns:a16="http://schemas.microsoft.com/office/drawing/2014/main" id="{1DB8B14E-ACB5-4810-8020-019526DFC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631" y="1946901"/>
                <a:ext cx="286767" cy="1241953"/>
              </a:xfrm>
              <a:prstGeom prst="rect">
                <a:avLst/>
              </a:prstGeom>
            </p:spPr>
          </p:pic>
          <p:sp>
            <p:nvSpPr>
              <p:cNvPr id="307" name="Rectangle 306">
                <a:extLst>
                  <a:ext uri="{FF2B5EF4-FFF2-40B4-BE49-F238E27FC236}">
                    <a16:creationId xmlns:a16="http://schemas.microsoft.com/office/drawing/2014/main" id="{39620FD5-769E-4D2A-BF3D-99752CCAD328}"/>
                  </a:ext>
                </a:extLst>
              </p:cNvPr>
              <p:cNvSpPr/>
              <p:nvPr/>
            </p:nvSpPr>
            <p:spPr>
              <a:xfrm>
                <a:off x="5052060" y="3326130"/>
                <a:ext cx="1832424" cy="83629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8" name="Group 307">
                <a:extLst>
                  <a:ext uri="{FF2B5EF4-FFF2-40B4-BE49-F238E27FC236}">
                    <a16:creationId xmlns:a16="http://schemas.microsoft.com/office/drawing/2014/main" id="{5C32AD28-E48F-4A05-8C55-78D011E1ACB5}"/>
                  </a:ext>
                </a:extLst>
              </p:cNvPr>
              <p:cNvGrpSpPr/>
              <p:nvPr/>
            </p:nvGrpSpPr>
            <p:grpSpPr>
              <a:xfrm>
                <a:off x="8663613" y="3584906"/>
                <a:ext cx="297796" cy="48638"/>
                <a:chOff x="9512549" y="4902741"/>
                <a:chExt cx="297796" cy="48638"/>
              </a:xfrm>
            </p:grpSpPr>
            <p:sp>
              <p:nvSpPr>
                <p:cNvPr id="403" name="Can 140">
                  <a:extLst>
                    <a:ext uri="{FF2B5EF4-FFF2-40B4-BE49-F238E27FC236}">
                      <a16:creationId xmlns:a16="http://schemas.microsoft.com/office/drawing/2014/main" id="{3A5CC482-EE92-4018-BAB4-5A3B2F53C0E9}"/>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4" name="Straight Connector 403">
                  <a:extLst>
                    <a:ext uri="{FF2B5EF4-FFF2-40B4-BE49-F238E27FC236}">
                      <a16:creationId xmlns:a16="http://schemas.microsoft.com/office/drawing/2014/main" id="{8F796E8F-E150-4F0C-9A77-95671FEF8788}"/>
                    </a:ext>
                  </a:extLst>
                </p:cNvPr>
                <p:cNvCxnSpPr>
                  <a:stCxn id="403" idx="2"/>
                  <a:endCxn id="403"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FCF4D035-9D93-4BCE-AA85-1EB390B2F88C}"/>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9A0786F-0413-4F3E-A42B-2A18349D3430}"/>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F20C7954-4FDE-451F-BC66-C4B771B3CF12}"/>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386B6C1-BA9A-41A6-BFBA-8DA0DBC7E171}"/>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29BED922-43D6-4B9D-AFE8-B72D7ED10E1D}"/>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FF468AE6-E335-4031-A7C9-ACE2E2D0910C}"/>
                  </a:ext>
                </a:extLst>
              </p:cNvPr>
              <p:cNvGrpSpPr/>
              <p:nvPr/>
            </p:nvGrpSpPr>
            <p:grpSpPr>
              <a:xfrm>
                <a:off x="8660370" y="3542753"/>
                <a:ext cx="297796" cy="48638"/>
                <a:chOff x="9512549" y="4902741"/>
                <a:chExt cx="297796" cy="48638"/>
              </a:xfrm>
            </p:grpSpPr>
            <p:sp>
              <p:nvSpPr>
                <p:cNvPr id="396" name="Can 140">
                  <a:extLst>
                    <a:ext uri="{FF2B5EF4-FFF2-40B4-BE49-F238E27FC236}">
                      <a16:creationId xmlns:a16="http://schemas.microsoft.com/office/drawing/2014/main" id="{24473B3E-3218-4325-A1CF-087EC95833ED}"/>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7" name="Straight Connector 396">
                  <a:extLst>
                    <a:ext uri="{FF2B5EF4-FFF2-40B4-BE49-F238E27FC236}">
                      <a16:creationId xmlns:a16="http://schemas.microsoft.com/office/drawing/2014/main" id="{C3D73912-AE4E-42DA-B63C-219B07CF0B2E}"/>
                    </a:ext>
                  </a:extLst>
                </p:cNvPr>
                <p:cNvCxnSpPr>
                  <a:stCxn id="396" idx="2"/>
                  <a:endCxn id="396"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B266DD71-E5E2-489B-92BD-42095B14A46B}"/>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24C3C5B2-F45C-4572-BE50-8E8BBD1CCC32}"/>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13F8B93D-43ED-4BA9-96C2-E8E8CF7CDE3C}"/>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6B4B49F8-3F08-4A36-B025-3BA1176D5781}"/>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DC54CA5D-66C5-4B55-AB13-848394210A2C}"/>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0" name="TextBox 309">
                <a:extLst>
                  <a:ext uri="{FF2B5EF4-FFF2-40B4-BE49-F238E27FC236}">
                    <a16:creationId xmlns:a16="http://schemas.microsoft.com/office/drawing/2014/main" id="{E2355E3E-5124-4C87-B5BB-1AFEDBAC6191}"/>
                  </a:ext>
                </a:extLst>
              </p:cNvPr>
              <p:cNvSpPr txBox="1"/>
              <p:nvPr/>
            </p:nvSpPr>
            <p:spPr>
              <a:xfrm>
                <a:off x="8618245" y="1461517"/>
                <a:ext cx="601249" cy="553998"/>
              </a:xfrm>
              <a:prstGeom prst="rect">
                <a:avLst/>
              </a:prstGeom>
              <a:noFill/>
            </p:spPr>
            <p:txBody>
              <a:bodyPr wrap="square" rtlCol="0">
                <a:spAutoFit/>
              </a:bodyPr>
              <a:lstStyle/>
              <a:p>
                <a:r>
                  <a:rPr lang="en-US" sz="1200" b="1" dirty="0"/>
                  <a:t>ON</a:t>
                </a:r>
              </a:p>
              <a:p>
                <a:endParaRPr lang="en-US" sz="600" b="1" dirty="0"/>
              </a:p>
              <a:p>
                <a:r>
                  <a:rPr lang="en-US" sz="1200" b="1" dirty="0"/>
                  <a:t>OFF</a:t>
                </a:r>
              </a:p>
            </p:txBody>
          </p:sp>
          <p:grpSp>
            <p:nvGrpSpPr>
              <p:cNvPr id="311" name="Group 310">
                <a:extLst>
                  <a:ext uri="{FF2B5EF4-FFF2-40B4-BE49-F238E27FC236}">
                    <a16:creationId xmlns:a16="http://schemas.microsoft.com/office/drawing/2014/main" id="{C4051FE1-B570-43FC-BA75-844FBFD8A3CB}"/>
                  </a:ext>
                </a:extLst>
              </p:cNvPr>
              <p:cNvGrpSpPr/>
              <p:nvPr/>
            </p:nvGrpSpPr>
            <p:grpSpPr>
              <a:xfrm>
                <a:off x="8077814" y="3186339"/>
                <a:ext cx="769832" cy="328788"/>
                <a:chOff x="5944131" y="1894680"/>
                <a:chExt cx="769832" cy="328788"/>
              </a:xfrm>
            </p:grpSpPr>
            <p:sp>
              <p:nvSpPr>
                <p:cNvPr id="394" name="Freeform: Shape 393">
                  <a:extLst>
                    <a:ext uri="{FF2B5EF4-FFF2-40B4-BE49-F238E27FC236}">
                      <a16:creationId xmlns:a16="http://schemas.microsoft.com/office/drawing/2014/main" id="{CF7122E9-EAF3-4151-9E38-E48E2A27F94A}"/>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Shape 394">
                  <a:extLst>
                    <a:ext uri="{FF2B5EF4-FFF2-40B4-BE49-F238E27FC236}">
                      <a16:creationId xmlns:a16="http://schemas.microsoft.com/office/drawing/2014/main" id="{CA974CD8-04F2-4FA1-9F4C-87CD2173B339}"/>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2" name="Group 311">
                <a:extLst>
                  <a:ext uri="{FF2B5EF4-FFF2-40B4-BE49-F238E27FC236}">
                    <a16:creationId xmlns:a16="http://schemas.microsoft.com/office/drawing/2014/main" id="{3737ABE4-7B03-4AA6-B131-796B911AE4C7}"/>
                  </a:ext>
                </a:extLst>
              </p:cNvPr>
              <p:cNvGrpSpPr/>
              <p:nvPr/>
            </p:nvGrpSpPr>
            <p:grpSpPr>
              <a:xfrm>
                <a:off x="5035384" y="2503016"/>
                <a:ext cx="1883576" cy="825989"/>
                <a:chOff x="5940911" y="1683758"/>
                <a:chExt cx="1883576" cy="1506070"/>
              </a:xfrm>
            </p:grpSpPr>
            <p:sp>
              <p:nvSpPr>
                <p:cNvPr id="392" name="TextBox 391">
                  <a:extLst>
                    <a:ext uri="{FF2B5EF4-FFF2-40B4-BE49-F238E27FC236}">
                      <a16:creationId xmlns:a16="http://schemas.microsoft.com/office/drawing/2014/main" id="{B5B9FD48-9B15-45C3-B348-50F613D997CD}"/>
                    </a:ext>
                  </a:extLst>
                </p:cNvPr>
                <p:cNvSpPr txBox="1"/>
                <p:nvPr/>
              </p:nvSpPr>
              <p:spPr>
                <a:xfrm>
                  <a:off x="6091518" y="2084294"/>
                  <a:ext cx="847164" cy="400110"/>
                </a:xfrm>
                <a:prstGeom prst="rect">
                  <a:avLst/>
                </a:prstGeom>
                <a:solidFill>
                  <a:schemeClr val="bg1"/>
                </a:solidFill>
              </p:spPr>
              <p:txBody>
                <a:bodyPr wrap="square" rtlCol="0">
                  <a:spAutoFit/>
                </a:bodyPr>
                <a:lstStyle/>
                <a:p>
                  <a:r>
                    <a:rPr lang="en-US" sz="1000" dirty="0"/>
                    <a:t>Utility Transformer</a:t>
                  </a:r>
                </a:p>
              </p:txBody>
            </p:sp>
            <p:sp>
              <p:nvSpPr>
                <p:cNvPr id="393" name="Rectangle 392">
                  <a:extLst>
                    <a:ext uri="{FF2B5EF4-FFF2-40B4-BE49-F238E27FC236}">
                      <a16:creationId xmlns:a16="http://schemas.microsoft.com/office/drawing/2014/main" id="{988C5302-D95A-4146-B5DF-BD2315E43744}"/>
                    </a:ext>
                  </a:extLst>
                </p:cNvPr>
                <p:cNvSpPr/>
                <p:nvPr/>
              </p:nvSpPr>
              <p:spPr>
                <a:xfrm>
                  <a:off x="5940911" y="1683758"/>
                  <a:ext cx="1883576" cy="150607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3" name="Freeform: Shape 312">
                <a:extLst>
                  <a:ext uri="{FF2B5EF4-FFF2-40B4-BE49-F238E27FC236}">
                    <a16:creationId xmlns:a16="http://schemas.microsoft.com/office/drawing/2014/main" id="{CDEBF1D3-9F29-4B70-AE16-23A6666635A2}"/>
                  </a:ext>
                </a:extLst>
              </p:cNvPr>
              <p:cNvSpPr/>
              <p:nvPr/>
            </p:nvSpPr>
            <p:spPr>
              <a:xfrm rot="10800000">
                <a:off x="6277986" y="3781167"/>
                <a:ext cx="332878" cy="420129"/>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4" name="Group 313">
                <a:extLst>
                  <a:ext uri="{FF2B5EF4-FFF2-40B4-BE49-F238E27FC236}">
                    <a16:creationId xmlns:a16="http://schemas.microsoft.com/office/drawing/2014/main" id="{A9B84BC4-A684-4A21-9116-A6D75C49ACC3}"/>
                  </a:ext>
                </a:extLst>
              </p:cNvPr>
              <p:cNvGrpSpPr/>
              <p:nvPr/>
            </p:nvGrpSpPr>
            <p:grpSpPr>
              <a:xfrm>
                <a:off x="6153161" y="3569389"/>
                <a:ext cx="643368" cy="303863"/>
                <a:chOff x="5411756" y="690265"/>
                <a:chExt cx="643368" cy="303863"/>
              </a:xfrm>
            </p:grpSpPr>
            <p:sp>
              <p:nvSpPr>
                <p:cNvPr id="364" name="Rectangle 363">
                  <a:extLst>
                    <a:ext uri="{FF2B5EF4-FFF2-40B4-BE49-F238E27FC236}">
                      <a16:creationId xmlns:a16="http://schemas.microsoft.com/office/drawing/2014/main" id="{1BE8BBF7-5533-4D3E-A683-A0B15E0364F4}"/>
                    </a:ext>
                  </a:extLst>
                </p:cNvPr>
                <p:cNvSpPr/>
                <p:nvPr/>
              </p:nvSpPr>
              <p:spPr>
                <a:xfrm>
                  <a:off x="5411756" y="792389"/>
                  <a:ext cx="643368" cy="1095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5" name="Group 364">
                  <a:extLst>
                    <a:ext uri="{FF2B5EF4-FFF2-40B4-BE49-F238E27FC236}">
                      <a16:creationId xmlns:a16="http://schemas.microsoft.com/office/drawing/2014/main" id="{969EEAA2-721E-4C5F-9627-05279BB0BBF0}"/>
                    </a:ext>
                  </a:extLst>
                </p:cNvPr>
                <p:cNvGrpSpPr/>
                <p:nvPr/>
              </p:nvGrpSpPr>
              <p:grpSpPr>
                <a:xfrm>
                  <a:off x="5894780" y="693376"/>
                  <a:ext cx="96289" cy="300752"/>
                  <a:chOff x="5894780" y="693376"/>
                  <a:chExt cx="96289" cy="300752"/>
                </a:xfrm>
              </p:grpSpPr>
              <p:grpSp>
                <p:nvGrpSpPr>
                  <p:cNvPr id="384" name="Group 383">
                    <a:extLst>
                      <a:ext uri="{FF2B5EF4-FFF2-40B4-BE49-F238E27FC236}">
                        <a16:creationId xmlns:a16="http://schemas.microsoft.com/office/drawing/2014/main" id="{3FE78CBC-8AB8-4727-B5DA-C4F246AAB563}"/>
                      </a:ext>
                    </a:extLst>
                  </p:cNvPr>
                  <p:cNvGrpSpPr/>
                  <p:nvPr/>
                </p:nvGrpSpPr>
                <p:grpSpPr>
                  <a:xfrm>
                    <a:off x="5894780" y="693376"/>
                    <a:ext cx="96289" cy="300752"/>
                    <a:chOff x="5894780" y="693376"/>
                    <a:chExt cx="96289" cy="300752"/>
                  </a:xfrm>
                </p:grpSpPr>
                <p:sp>
                  <p:nvSpPr>
                    <p:cNvPr id="387" name="Rectangle 386">
                      <a:extLst>
                        <a:ext uri="{FF2B5EF4-FFF2-40B4-BE49-F238E27FC236}">
                          <a16:creationId xmlns:a16="http://schemas.microsoft.com/office/drawing/2014/main" id="{F4AC0DF3-34FC-4C57-AECD-12453399DB68}"/>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ectangle 387">
                      <a:extLst>
                        <a:ext uri="{FF2B5EF4-FFF2-40B4-BE49-F238E27FC236}">
                          <a16:creationId xmlns:a16="http://schemas.microsoft.com/office/drawing/2014/main" id="{40874248-7F85-43FC-82B5-E5D1A4EB5D08}"/>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Oval 388">
                      <a:extLst>
                        <a:ext uri="{FF2B5EF4-FFF2-40B4-BE49-F238E27FC236}">
                          <a16:creationId xmlns:a16="http://schemas.microsoft.com/office/drawing/2014/main" id="{45A2E324-9B3F-4612-A09A-EC8DAD140D71}"/>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ectangle 389">
                      <a:extLst>
                        <a:ext uri="{FF2B5EF4-FFF2-40B4-BE49-F238E27FC236}">
                          <a16:creationId xmlns:a16="http://schemas.microsoft.com/office/drawing/2014/main" id="{AB836795-D80A-4E8A-BDAC-E0E2AD466293}"/>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Oval 390">
                      <a:extLst>
                        <a:ext uri="{FF2B5EF4-FFF2-40B4-BE49-F238E27FC236}">
                          <a16:creationId xmlns:a16="http://schemas.microsoft.com/office/drawing/2014/main" id="{C0BC105D-BF0F-402C-BB11-AF9D345EEF9D}"/>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5" name="Oval 384">
                    <a:extLst>
                      <a:ext uri="{FF2B5EF4-FFF2-40B4-BE49-F238E27FC236}">
                        <a16:creationId xmlns:a16="http://schemas.microsoft.com/office/drawing/2014/main" id="{ECB77241-06FB-4127-882D-154471CD8BF9}"/>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2329A8E4-F560-4825-ACCE-73E97418DF70}"/>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6" name="Group 365">
                  <a:extLst>
                    <a:ext uri="{FF2B5EF4-FFF2-40B4-BE49-F238E27FC236}">
                      <a16:creationId xmlns:a16="http://schemas.microsoft.com/office/drawing/2014/main" id="{EFEF4824-3DFD-4B98-B140-F440C5E193DD}"/>
                    </a:ext>
                  </a:extLst>
                </p:cNvPr>
                <p:cNvGrpSpPr/>
                <p:nvPr/>
              </p:nvGrpSpPr>
              <p:grpSpPr>
                <a:xfrm>
                  <a:off x="5667735" y="690265"/>
                  <a:ext cx="96289" cy="300752"/>
                  <a:chOff x="5894780" y="693376"/>
                  <a:chExt cx="96289" cy="300752"/>
                </a:xfrm>
              </p:grpSpPr>
              <p:grpSp>
                <p:nvGrpSpPr>
                  <p:cNvPr id="376" name="Group 375">
                    <a:extLst>
                      <a:ext uri="{FF2B5EF4-FFF2-40B4-BE49-F238E27FC236}">
                        <a16:creationId xmlns:a16="http://schemas.microsoft.com/office/drawing/2014/main" id="{2A739A4D-EBE9-4556-BE75-D56BDB32F73A}"/>
                      </a:ext>
                    </a:extLst>
                  </p:cNvPr>
                  <p:cNvGrpSpPr/>
                  <p:nvPr/>
                </p:nvGrpSpPr>
                <p:grpSpPr>
                  <a:xfrm>
                    <a:off x="5894780" y="693376"/>
                    <a:ext cx="96289" cy="300752"/>
                    <a:chOff x="5894780" y="693376"/>
                    <a:chExt cx="96289" cy="300752"/>
                  </a:xfrm>
                </p:grpSpPr>
                <p:sp>
                  <p:nvSpPr>
                    <p:cNvPr id="379" name="Rectangle 378">
                      <a:extLst>
                        <a:ext uri="{FF2B5EF4-FFF2-40B4-BE49-F238E27FC236}">
                          <a16:creationId xmlns:a16="http://schemas.microsoft.com/office/drawing/2014/main" id="{1C124437-73CF-4637-B93A-9C7D8800FA45}"/>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Rectangle 379">
                      <a:extLst>
                        <a:ext uri="{FF2B5EF4-FFF2-40B4-BE49-F238E27FC236}">
                          <a16:creationId xmlns:a16="http://schemas.microsoft.com/office/drawing/2014/main" id="{E8897E6C-EC58-4FC6-8EF2-F44A6E3445B0}"/>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Oval 380">
                      <a:extLst>
                        <a:ext uri="{FF2B5EF4-FFF2-40B4-BE49-F238E27FC236}">
                          <a16:creationId xmlns:a16="http://schemas.microsoft.com/office/drawing/2014/main" id="{39CE3402-CD58-4D29-9FAC-AF9C09E222EA}"/>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381">
                      <a:extLst>
                        <a:ext uri="{FF2B5EF4-FFF2-40B4-BE49-F238E27FC236}">
                          <a16:creationId xmlns:a16="http://schemas.microsoft.com/office/drawing/2014/main" id="{4FC46A68-55C9-458F-9A5C-44BEFB911327}"/>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382">
                      <a:extLst>
                        <a:ext uri="{FF2B5EF4-FFF2-40B4-BE49-F238E27FC236}">
                          <a16:creationId xmlns:a16="http://schemas.microsoft.com/office/drawing/2014/main" id="{6DACB924-D32B-4E0F-BE2A-642A13CAA7B9}"/>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7" name="Oval 376">
                    <a:extLst>
                      <a:ext uri="{FF2B5EF4-FFF2-40B4-BE49-F238E27FC236}">
                        <a16:creationId xmlns:a16="http://schemas.microsoft.com/office/drawing/2014/main" id="{841C3E8D-7400-4B47-BFAC-2BE1F2468A44}"/>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Oval 377">
                    <a:extLst>
                      <a:ext uri="{FF2B5EF4-FFF2-40B4-BE49-F238E27FC236}">
                        <a16:creationId xmlns:a16="http://schemas.microsoft.com/office/drawing/2014/main" id="{937F8DF5-5C0F-45A5-9C02-B621D240D627}"/>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7" name="Group 366">
                  <a:extLst>
                    <a:ext uri="{FF2B5EF4-FFF2-40B4-BE49-F238E27FC236}">
                      <a16:creationId xmlns:a16="http://schemas.microsoft.com/office/drawing/2014/main" id="{83459E5F-8F5B-4CE6-8D4E-604DADB8958B}"/>
                    </a:ext>
                  </a:extLst>
                </p:cNvPr>
                <p:cNvGrpSpPr/>
                <p:nvPr/>
              </p:nvGrpSpPr>
              <p:grpSpPr>
                <a:xfrm>
                  <a:off x="5462462" y="690265"/>
                  <a:ext cx="96289" cy="300752"/>
                  <a:chOff x="5894780" y="693376"/>
                  <a:chExt cx="96289" cy="300752"/>
                </a:xfrm>
              </p:grpSpPr>
              <p:grpSp>
                <p:nvGrpSpPr>
                  <p:cNvPr id="368" name="Group 367">
                    <a:extLst>
                      <a:ext uri="{FF2B5EF4-FFF2-40B4-BE49-F238E27FC236}">
                        <a16:creationId xmlns:a16="http://schemas.microsoft.com/office/drawing/2014/main" id="{20BC5AE8-DA25-4793-933F-6B38D8EE339E}"/>
                      </a:ext>
                    </a:extLst>
                  </p:cNvPr>
                  <p:cNvGrpSpPr/>
                  <p:nvPr/>
                </p:nvGrpSpPr>
                <p:grpSpPr>
                  <a:xfrm>
                    <a:off x="5894780" y="693376"/>
                    <a:ext cx="96289" cy="300752"/>
                    <a:chOff x="5894780" y="693376"/>
                    <a:chExt cx="96289" cy="300752"/>
                  </a:xfrm>
                </p:grpSpPr>
                <p:sp>
                  <p:nvSpPr>
                    <p:cNvPr id="371" name="Rectangle 370">
                      <a:extLst>
                        <a:ext uri="{FF2B5EF4-FFF2-40B4-BE49-F238E27FC236}">
                          <a16:creationId xmlns:a16="http://schemas.microsoft.com/office/drawing/2014/main" id="{C2389589-7DA9-492C-BC34-73099B2B2DC2}"/>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Rectangle 371">
                      <a:extLst>
                        <a:ext uri="{FF2B5EF4-FFF2-40B4-BE49-F238E27FC236}">
                          <a16:creationId xmlns:a16="http://schemas.microsoft.com/office/drawing/2014/main" id="{6F197890-BDC4-40B0-BC90-6EB6993DF6D4}"/>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Oval 372">
                      <a:extLst>
                        <a:ext uri="{FF2B5EF4-FFF2-40B4-BE49-F238E27FC236}">
                          <a16:creationId xmlns:a16="http://schemas.microsoft.com/office/drawing/2014/main" id="{03EAEFB4-9B4C-4777-A1F0-FC9A20BDFE4C}"/>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Rectangle 373">
                      <a:extLst>
                        <a:ext uri="{FF2B5EF4-FFF2-40B4-BE49-F238E27FC236}">
                          <a16:creationId xmlns:a16="http://schemas.microsoft.com/office/drawing/2014/main" id="{1BD01705-43A5-41E0-A98B-DC2756609E19}"/>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Oval 374">
                      <a:extLst>
                        <a:ext uri="{FF2B5EF4-FFF2-40B4-BE49-F238E27FC236}">
                          <a16:creationId xmlns:a16="http://schemas.microsoft.com/office/drawing/2014/main" id="{E6E202FC-EA8E-44EB-A9B3-58AA6F5517DE}"/>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9" name="Oval 368">
                    <a:extLst>
                      <a:ext uri="{FF2B5EF4-FFF2-40B4-BE49-F238E27FC236}">
                        <a16:creationId xmlns:a16="http://schemas.microsoft.com/office/drawing/2014/main" id="{1BB6E212-8A56-44F6-89AD-4E8F5AA2A805}"/>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Oval 369">
                    <a:extLst>
                      <a:ext uri="{FF2B5EF4-FFF2-40B4-BE49-F238E27FC236}">
                        <a16:creationId xmlns:a16="http://schemas.microsoft.com/office/drawing/2014/main" id="{44E57F1C-043F-45ED-B41F-9C8467B98433}"/>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5" name="Group 314">
                <a:extLst>
                  <a:ext uri="{FF2B5EF4-FFF2-40B4-BE49-F238E27FC236}">
                    <a16:creationId xmlns:a16="http://schemas.microsoft.com/office/drawing/2014/main" id="{5CB01FE0-BFA0-446A-8B48-C4F09ED2D85C}"/>
                  </a:ext>
                </a:extLst>
              </p:cNvPr>
              <p:cNvGrpSpPr/>
              <p:nvPr/>
            </p:nvGrpSpPr>
            <p:grpSpPr>
              <a:xfrm>
                <a:off x="5585254" y="3585865"/>
                <a:ext cx="449276" cy="303863"/>
                <a:chOff x="5832389" y="1188654"/>
                <a:chExt cx="449276" cy="303863"/>
              </a:xfrm>
            </p:grpSpPr>
            <p:sp>
              <p:nvSpPr>
                <p:cNvPr id="345" name="Rectangle 344">
                  <a:extLst>
                    <a:ext uri="{FF2B5EF4-FFF2-40B4-BE49-F238E27FC236}">
                      <a16:creationId xmlns:a16="http://schemas.microsoft.com/office/drawing/2014/main" id="{BB6C9F3D-D77A-479C-A4DB-ECD2F8E1F677}"/>
                    </a:ext>
                  </a:extLst>
                </p:cNvPr>
                <p:cNvSpPr/>
                <p:nvPr/>
              </p:nvSpPr>
              <p:spPr>
                <a:xfrm>
                  <a:off x="5832389" y="1290778"/>
                  <a:ext cx="449276" cy="9317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6" name="Group 345">
                  <a:extLst>
                    <a:ext uri="{FF2B5EF4-FFF2-40B4-BE49-F238E27FC236}">
                      <a16:creationId xmlns:a16="http://schemas.microsoft.com/office/drawing/2014/main" id="{1F2098D4-8C3A-4CD1-A553-583FEE9F5BCA}"/>
                    </a:ext>
                  </a:extLst>
                </p:cNvPr>
                <p:cNvGrpSpPr/>
                <p:nvPr/>
              </p:nvGrpSpPr>
              <p:grpSpPr>
                <a:xfrm>
                  <a:off x="6121321" y="1191765"/>
                  <a:ext cx="96289" cy="300752"/>
                  <a:chOff x="5894780" y="693376"/>
                  <a:chExt cx="96289" cy="300752"/>
                </a:xfrm>
              </p:grpSpPr>
              <p:grpSp>
                <p:nvGrpSpPr>
                  <p:cNvPr id="356" name="Group 355">
                    <a:extLst>
                      <a:ext uri="{FF2B5EF4-FFF2-40B4-BE49-F238E27FC236}">
                        <a16:creationId xmlns:a16="http://schemas.microsoft.com/office/drawing/2014/main" id="{9DA19AA3-418C-400B-B9C5-392FAB9714C8}"/>
                      </a:ext>
                    </a:extLst>
                  </p:cNvPr>
                  <p:cNvGrpSpPr/>
                  <p:nvPr/>
                </p:nvGrpSpPr>
                <p:grpSpPr>
                  <a:xfrm>
                    <a:off x="5894780" y="693376"/>
                    <a:ext cx="96289" cy="300752"/>
                    <a:chOff x="5894780" y="693376"/>
                    <a:chExt cx="96289" cy="300752"/>
                  </a:xfrm>
                </p:grpSpPr>
                <p:sp>
                  <p:nvSpPr>
                    <p:cNvPr id="359" name="Rectangle 358">
                      <a:extLst>
                        <a:ext uri="{FF2B5EF4-FFF2-40B4-BE49-F238E27FC236}">
                          <a16:creationId xmlns:a16="http://schemas.microsoft.com/office/drawing/2014/main" id="{EA96024F-A57B-40E8-A82E-AD0FD86E4371}"/>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a:extLst>
                        <a:ext uri="{FF2B5EF4-FFF2-40B4-BE49-F238E27FC236}">
                          <a16:creationId xmlns:a16="http://schemas.microsoft.com/office/drawing/2014/main" id="{B2330A8A-CA7C-4324-9759-56AF5B43EB02}"/>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Oval 360">
                      <a:extLst>
                        <a:ext uri="{FF2B5EF4-FFF2-40B4-BE49-F238E27FC236}">
                          <a16:creationId xmlns:a16="http://schemas.microsoft.com/office/drawing/2014/main" id="{A71A96F6-0E60-4133-A110-37FCEAF84B5B}"/>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a:extLst>
                        <a:ext uri="{FF2B5EF4-FFF2-40B4-BE49-F238E27FC236}">
                          <a16:creationId xmlns:a16="http://schemas.microsoft.com/office/drawing/2014/main" id="{E4B85E14-B4E4-4705-A872-624795134794}"/>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Oval 362">
                      <a:extLst>
                        <a:ext uri="{FF2B5EF4-FFF2-40B4-BE49-F238E27FC236}">
                          <a16:creationId xmlns:a16="http://schemas.microsoft.com/office/drawing/2014/main" id="{5B994BA7-CA95-49B7-A20F-304EA36F5E6A}"/>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7" name="Oval 356">
                    <a:extLst>
                      <a:ext uri="{FF2B5EF4-FFF2-40B4-BE49-F238E27FC236}">
                        <a16:creationId xmlns:a16="http://schemas.microsoft.com/office/drawing/2014/main" id="{364625C3-4A96-48AB-B9E8-29FD03064A12}"/>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Oval 357">
                    <a:extLst>
                      <a:ext uri="{FF2B5EF4-FFF2-40B4-BE49-F238E27FC236}">
                        <a16:creationId xmlns:a16="http://schemas.microsoft.com/office/drawing/2014/main" id="{A58E6976-5CD6-4682-8741-89D906758206}"/>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7" name="Group 346">
                  <a:extLst>
                    <a:ext uri="{FF2B5EF4-FFF2-40B4-BE49-F238E27FC236}">
                      <a16:creationId xmlns:a16="http://schemas.microsoft.com/office/drawing/2014/main" id="{57CF11EF-CC7B-43FE-8D85-DF74ED330F96}"/>
                    </a:ext>
                  </a:extLst>
                </p:cNvPr>
                <p:cNvGrpSpPr/>
                <p:nvPr/>
              </p:nvGrpSpPr>
              <p:grpSpPr>
                <a:xfrm>
                  <a:off x="5894276" y="1188654"/>
                  <a:ext cx="96289" cy="300752"/>
                  <a:chOff x="5894780" y="693376"/>
                  <a:chExt cx="96289" cy="300752"/>
                </a:xfrm>
              </p:grpSpPr>
              <p:grpSp>
                <p:nvGrpSpPr>
                  <p:cNvPr id="348" name="Group 347">
                    <a:extLst>
                      <a:ext uri="{FF2B5EF4-FFF2-40B4-BE49-F238E27FC236}">
                        <a16:creationId xmlns:a16="http://schemas.microsoft.com/office/drawing/2014/main" id="{1059B3DB-133D-4C31-9A6A-13ABA440A422}"/>
                      </a:ext>
                    </a:extLst>
                  </p:cNvPr>
                  <p:cNvGrpSpPr/>
                  <p:nvPr/>
                </p:nvGrpSpPr>
                <p:grpSpPr>
                  <a:xfrm>
                    <a:off x="5894780" y="693376"/>
                    <a:ext cx="96289" cy="300752"/>
                    <a:chOff x="5894780" y="693376"/>
                    <a:chExt cx="96289" cy="300752"/>
                  </a:xfrm>
                </p:grpSpPr>
                <p:sp>
                  <p:nvSpPr>
                    <p:cNvPr id="351" name="Rectangle 350">
                      <a:extLst>
                        <a:ext uri="{FF2B5EF4-FFF2-40B4-BE49-F238E27FC236}">
                          <a16:creationId xmlns:a16="http://schemas.microsoft.com/office/drawing/2014/main" id="{640251A1-1D6D-46FA-8921-6CC5551802F3}"/>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a:extLst>
                        <a:ext uri="{FF2B5EF4-FFF2-40B4-BE49-F238E27FC236}">
                          <a16:creationId xmlns:a16="http://schemas.microsoft.com/office/drawing/2014/main" id="{1C66B147-9B99-4D0C-BB38-EA64FA3EF3F5}"/>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a:extLst>
                        <a:ext uri="{FF2B5EF4-FFF2-40B4-BE49-F238E27FC236}">
                          <a16:creationId xmlns:a16="http://schemas.microsoft.com/office/drawing/2014/main" id="{2599B264-DD90-4B39-845A-3D38604D4215}"/>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a:extLst>
                        <a:ext uri="{FF2B5EF4-FFF2-40B4-BE49-F238E27FC236}">
                          <a16:creationId xmlns:a16="http://schemas.microsoft.com/office/drawing/2014/main" id="{EA628BA1-2B97-44E4-A521-A1F69D1D8518}"/>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Oval 354">
                      <a:extLst>
                        <a:ext uri="{FF2B5EF4-FFF2-40B4-BE49-F238E27FC236}">
                          <a16:creationId xmlns:a16="http://schemas.microsoft.com/office/drawing/2014/main" id="{DE2A4260-8451-450B-BC7C-FE56DD03DB7E}"/>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9" name="Oval 348">
                    <a:extLst>
                      <a:ext uri="{FF2B5EF4-FFF2-40B4-BE49-F238E27FC236}">
                        <a16:creationId xmlns:a16="http://schemas.microsoft.com/office/drawing/2014/main" id="{C663ACD4-15F3-463A-868B-769AFC14B153}"/>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Oval 349">
                    <a:extLst>
                      <a:ext uri="{FF2B5EF4-FFF2-40B4-BE49-F238E27FC236}">
                        <a16:creationId xmlns:a16="http://schemas.microsoft.com/office/drawing/2014/main" id="{A106C00C-302A-4801-8975-2316CC4A8EE5}"/>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16" name="Rectangle 315">
                <a:extLst>
                  <a:ext uri="{FF2B5EF4-FFF2-40B4-BE49-F238E27FC236}">
                    <a16:creationId xmlns:a16="http://schemas.microsoft.com/office/drawing/2014/main" id="{BAE1017E-4FDB-4E91-9BB3-B4822B2D361F}"/>
                  </a:ext>
                </a:extLst>
              </p:cNvPr>
              <p:cNvSpPr/>
              <p:nvPr/>
            </p:nvSpPr>
            <p:spPr>
              <a:xfrm>
                <a:off x="5029200" y="4173071"/>
                <a:ext cx="7037294" cy="112058"/>
              </a:xfrm>
              <a:prstGeom prst="rect">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Freeform: Shape 316">
                <a:extLst>
                  <a:ext uri="{FF2B5EF4-FFF2-40B4-BE49-F238E27FC236}">
                    <a16:creationId xmlns:a16="http://schemas.microsoft.com/office/drawing/2014/main" id="{975BE0B8-6D43-444D-8AC4-47115117E00E}"/>
                  </a:ext>
                </a:extLst>
              </p:cNvPr>
              <p:cNvSpPr/>
              <p:nvPr/>
            </p:nvSpPr>
            <p:spPr>
              <a:xfrm rot="10800000">
                <a:off x="6462272" y="3888121"/>
                <a:ext cx="99164" cy="276104"/>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8" name="Group 317">
                <a:extLst>
                  <a:ext uri="{FF2B5EF4-FFF2-40B4-BE49-F238E27FC236}">
                    <a16:creationId xmlns:a16="http://schemas.microsoft.com/office/drawing/2014/main" id="{C224A71D-2ADC-4A3D-812C-140E79F3E9F1}"/>
                  </a:ext>
                </a:extLst>
              </p:cNvPr>
              <p:cNvGrpSpPr/>
              <p:nvPr/>
            </p:nvGrpSpPr>
            <p:grpSpPr>
              <a:xfrm>
                <a:off x="5943599" y="3917092"/>
                <a:ext cx="679623" cy="234778"/>
                <a:chOff x="5944131" y="1894680"/>
                <a:chExt cx="769832" cy="328788"/>
              </a:xfrm>
            </p:grpSpPr>
            <p:sp>
              <p:nvSpPr>
                <p:cNvPr id="343" name="Freeform: Shape 342">
                  <a:extLst>
                    <a:ext uri="{FF2B5EF4-FFF2-40B4-BE49-F238E27FC236}">
                      <a16:creationId xmlns:a16="http://schemas.microsoft.com/office/drawing/2014/main" id="{5B72E40E-9598-4AFB-B2AC-9230BC07099F}"/>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Freeform: Shape 343">
                  <a:extLst>
                    <a:ext uri="{FF2B5EF4-FFF2-40B4-BE49-F238E27FC236}">
                      <a16:creationId xmlns:a16="http://schemas.microsoft.com/office/drawing/2014/main" id="{2C75C984-D153-41AE-A3C4-1F5624F70BDA}"/>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9" name="Rectangle: Rounded Corners 318">
                <a:extLst>
                  <a:ext uri="{FF2B5EF4-FFF2-40B4-BE49-F238E27FC236}">
                    <a16:creationId xmlns:a16="http://schemas.microsoft.com/office/drawing/2014/main" id="{19B1C217-29B1-4163-9A9C-8E9318EA0107}"/>
                  </a:ext>
                </a:extLst>
              </p:cNvPr>
              <p:cNvSpPr/>
              <p:nvPr/>
            </p:nvSpPr>
            <p:spPr>
              <a:xfrm>
                <a:off x="6425105" y="4092575"/>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0" name="Group 319">
                <a:extLst>
                  <a:ext uri="{FF2B5EF4-FFF2-40B4-BE49-F238E27FC236}">
                    <a16:creationId xmlns:a16="http://schemas.microsoft.com/office/drawing/2014/main" id="{BF3F0BAB-6CE4-409D-8ED2-8847030C19AD}"/>
                  </a:ext>
                </a:extLst>
              </p:cNvPr>
              <p:cNvGrpSpPr/>
              <p:nvPr/>
            </p:nvGrpSpPr>
            <p:grpSpPr>
              <a:xfrm>
                <a:off x="5511114" y="3890319"/>
                <a:ext cx="358346" cy="788772"/>
                <a:chOff x="5511114" y="3890319"/>
                <a:chExt cx="358346" cy="788772"/>
              </a:xfrm>
            </p:grpSpPr>
            <p:grpSp>
              <p:nvGrpSpPr>
                <p:cNvPr id="338" name="Group 337">
                  <a:extLst>
                    <a:ext uri="{FF2B5EF4-FFF2-40B4-BE49-F238E27FC236}">
                      <a16:creationId xmlns:a16="http://schemas.microsoft.com/office/drawing/2014/main" id="{B61DA1D2-6879-40DA-A933-35E3F66F4BBF}"/>
                    </a:ext>
                  </a:extLst>
                </p:cNvPr>
                <p:cNvGrpSpPr/>
                <p:nvPr/>
              </p:nvGrpSpPr>
              <p:grpSpPr>
                <a:xfrm>
                  <a:off x="5511114" y="4559643"/>
                  <a:ext cx="358346" cy="119448"/>
                  <a:chOff x="5338119" y="1519881"/>
                  <a:chExt cx="358346" cy="119448"/>
                </a:xfrm>
              </p:grpSpPr>
              <p:cxnSp>
                <p:nvCxnSpPr>
                  <p:cNvPr id="340" name="Straight Connector 339">
                    <a:extLst>
                      <a:ext uri="{FF2B5EF4-FFF2-40B4-BE49-F238E27FC236}">
                        <a16:creationId xmlns:a16="http://schemas.microsoft.com/office/drawing/2014/main" id="{1326BEAC-B1BE-411B-834E-DBD4DA0446EB}"/>
                      </a:ext>
                    </a:extLst>
                  </p:cNvPr>
                  <p:cNvCxnSpPr/>
                  <p:nvPr/>
                </p:nvCxnSpPr>
                <p:spPr>
                  <a:xfrm>
                    <a:off x="5338119" y="1519881"/>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D7246CFA-CF4D-4286-830C-B50624838D84}"/>
                      </a:ext>
                    </a:extLst>
                  </p:cNvPr>
                  <p:cNvCxnSpPr/>
                  <p:nvPr/>
                </p:nvCxnSpPr>
                <p:spPr>
                  <a:xfrm>
                    <a:off x="5370988" y="1585784"/>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6138F888-0DAC-4E81-8CB4-ED5347237EB7}"/>
                      </a:ext>
                    </a:extLst>
                  </p:cNvPr>
                  <p:cNvCxnSpPr>
                    <a:cxnSpLocks/>
                  </p:cNvCxnSpPr>
                  <p:nvPr/>
                </p:nvCxnSpPr>
                <p:spPr>
                  <a:xfrm>
                    <a:off x="5402992" y="163932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39" name="Straight Connector 338">
                  <a:extLst>
                    <a:ext uri="{FF2B5EF4-FFF2-40B4-BE49-F238E27FC236}">
                      <a16:creationId xmlns:a16="http://schemas.microsoft.com/office/drawing/2014/main" id="{6991BAD0-3437-4D36-A217-0C576E579B87}"/>
                    </a:ext>
                  </a:extLst>
                </p:cNvPr>
                <p:cNvCxnSpPr>
                  <a:cxnSpLocks/>
                </p:cNvCxnSpPr>
                <p:nvPr/>
              </p:nvCxnSpPr>
              <p:spPr>
                <a:xfrm flipV="1">
                  <a:off x="5694406" y="3890319"/>
                  <a:ext cx="0" cy="66932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1" name="Group 320">
                <a:extLst>
                  <a:ext uri="{FF2B5EF4-FFF2-40B4-BE49-F238E27FC236}">
                    <a16:creationId xmlns:a16="http://schemas.microsoft.com/office/drawing/2014/main" id="{2634CAA7-7B15-4FB3-AC5A-7F24FF4B52FB}"/>
                  </a:ext>
                </a:extLst>
              </p:cNvPr>
              <p:cNvGrpSpPr/>
              <p:nvPr/>
            </p:nvGrpSpPr>
            <p:grpSpPr>
              <a:xfrm>
                <a:off x="8097795" y="4663566"/>
                <a:ext cx="358346" cy="119449"/>
                <a:chOff x="5984790" y="5750010"/>
                <a:chExt cx="358346" cy="119449"/>
              </a:xfrm>
            </p:grpSpPr>
            <p:cxnSp>
              <p:nvCxnSpPr>
                <p:cNvPr id="335" name="Straight Connector 334">
                  <a:extLst>
                    <a:ext uri="{FF2B5EF4-FFF2-40B4-BE49-F238E27FC236}">
                      <a16:creationId xmlns:a16="http://schemas.microsoft.com/office/drawing/2014/main" id="{7F2379B8-7937-4715-89FA-9971C40BB5AB}"/>
                    </a:ext>
                  </a:extLst>
                </p:cNvPr>
                <p:cNvCxnSpPr/>
                <p:nvPr/>
              </p:nvCxnSpPr>
              <p:spPr>
                <a:xfrm>
                  <a:off x="5984790" y="5750010"/>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EC36D93-1EC5-441F-A42A-143AF47A3294}"/>
                    </a:ext>
                  </a:extLst>
                </p:cNvPr>
                <p:cNvCxnSpPr/>
                <p:nvPr/>
              </p:nvCxnSpPr>
              <p:spPr>
                <a:xfrm>
                  <a:off x="6017659" y="5803556"/>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C9475DD2-FC1B-46DA-90E9-2796FC4FCDC5}"/>
                    </a:ext>
                  </a:extLst>
                </p:cNvPr>
                <p:cNvCxnSpPr>
                  <a:cxnSpLocks/>
                </p:cNvCxnSpPr>
                <p:nvPr/>
              </p:nvCxnSpPr>
              <p:spPr>
                <a:xfrm>
                  <a:off x="6049662" y="586945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2" name="TextBox 321">
                <a:extLst>
                  <a:ext uri="{FF2B5EF4-FFF2-40B4-BE49-F238E27FC236}">
                    <a16:creationId xmlns:a16="http://schemas.microsoft.com/office/drawing/2014/main" id="{EF7FC7C5-51F4-4307-A068-B5C4CAE88BAA}"/>
                  </a:ext>
                </a:extLst>
              </p:cNvPr>
              <p:cNvSpPr txBox="1"/>
              <p:nvPr/>
            </p:nvSpPr>
            <p:spPr>
              <a:xfrm>
                <a:off x="5048065" y="2546320"/>
                <a:ext cx="920003" cy="430887"/>
              </a:xfrm>
              <a:prstGeom prst="rect">
                <a:avLst/>
              </a:prstGeom>
              <a:noFill/>
            </p:spPr>
            <p:txBody>
              <a:bodyPr wrap="square" rtlCol="0">
                <a:spAutoFit/>
              </a:bodyPr>
              <a:lstStyle/>
              <a:p>
                <a:r>
                  <a:rPr lang="en-US" sz="1100" dirty="0">
                    <a:solidFill>
                      <a:schemeClr val="bg1"/>
                    </a:solidFill>
                  </a:rPr>
                  <a:t>Utility Transformer</a:t>
                </a:r>
              </a:p>
            </p:txBody>
          </p:sp>
          <p:sp>
            <p:nvSpPr>
              <p:cNvPr id="323" name="Freeform: Shape 322">
                <a:extLst>
                  <a:ext uri="{FF2B5EF4-FFF2-40B4-BE49-F238E27FC236}">
                    <a16:creationId xmlns:a16="http://schemas.microsoft.com/office/drawing/2014/main" id="{96F942E2-E904-4C13-B34E-1818A142AFF1}"/>
                  </a:ext>
                </a:extLst>
              </p:cNvPr>
              <p:cNvSpPr/>
              <p:nvPr/>
            </p:nvSpPr>
            <p:spPr>
              <a:xfrm>
                <a:off x="8178272" y="2903549"/>
                <a:ext cx="160637" cy="1723106"/>
              </a:xfrm>
              <a:custGeom>
                <a:avLst/>
                <a:gdLst>
                  <a:gd name="connsiteX0" fmla="*/ 0 w 389933"/>
                  <a:gd name="connsiteY0" fmla="*/ 99144 h 1737954"/>
                  <a:gd name="connsiteX1" fmla="*/ 383060 w 389933"/>
                  <a:gd name="connsiteY1" fmla="*/ 160927 h 1737954"/>
                  <a:gd name="connsiteX2" fmla="*/ 247135 w 389933"/>
                  <a:gd name="connsiteY2" fmla="*/ 1606668 h 1737954"/>
                  <a:gd name="connsiteX3" fmla="*/ 259492 w 389933"/>
                  <a:gd name="connsiteY3" fmla="*/ 1581954 h 1737954"/>
                  <a:gd name="connsiteX0" fmla="*/ 0 w 383658"/>
                  <a:gd name="connsiteY0" fmla="*/ 123749 h 1762559"/>
                  <a:gd name="connsiteX1" fmla="*/ 185352 w 383658"/>
                  <a:gd name="connsiteY1" fmla="*/ 12538 h 1762559"/>
                  <a:gd name="connsiteX2" fmla="*/ 383060 w 383658"/>
                  <a:gd name="connsiteY2" fmla="*/ 185532 h 1762559"/>
                  <a:gd name="connsiteX3" fmla="*/ 247135 w 383658"/>
                  <a:gd name="connsiteY3" fmla="*/ 1631273 h 1762559"/>
                  <a:gd name="connsiteX4" fmla="*/ 259492 w 383658"/>
                  <a:gd name="connsiteY4" fmla="*/ 1606559 h 1762559"/>
                  <a:gd name="connsiteX0" fmla="*/ 0 w 457799"/>
                  <a:gd name="connsiteY0" fmla="*/ 37252 h 1762559"/>
                  <a:gd name="connsiteX1" fmla="*/ 259493 w 457799"/>
                  <a:gd name="connsiteY1" fmla="*/ 12538 h 1762559"/>
                  <a:gd name="connsiteX2" fmla="*/ 457201 w 457799"/>
                  <a:gd name="connsiteY2" fmla="*/ 185532 h 1762559"/>
                  <a:gd name="connsiteX3" fmla="*/ 321276 w 457799"/>
                  <a:gd name="connsiteY3" fmla="*/ 1631273 h 1762559"/>
                  <a:gd name="connsiteX4" fmla="*/ 333633 w 457799"/>
                  <a:gd name="connsiteY4" fmla="*/ 1606559 h 1762559"/>
                  <a:gd name="connsiteX0" fmla="*/ 0 w 457799"/>
                  <a:gd name="connsiteY0" fmla="*/ 28888 h 1752422"/>
                  <a:gd name="connsiteX1" fmla="*/ 259493 w 457799"/>
                  <a:gd name="connsiteY1" fmla="*/ 4174 h 1752422"/>
                  <a:gd name="connsiteX2" fmla="*/ 457201 w 457799"/>
                  <a:gd name="connsiteY2" fmla="*/ 201882 h 1752422"/>
                  <a:gd name="connsiteX3" fmla="*/ 321276 w 457799"/>
                  <a:gd name="connsiteY3" fmla="*/ 1622909 h 1752422"/>
                  <a:gd name="connsiteX4" fmla="*/ 333633 w 457799"/>
                  <a:gd name="connsiteY4" fmla="*/ 1598195 h 1752422"/>
                  <a:gd name="connsiteX0" fmla="*/ 0 w 470156"/>
                  <a:gd name="connsiteY0" fmla="*/ 17873 h 1753763"/>
                  <a:gd name="connsiteX1" fmla="*/ 271850 w 470156"/>
                  <a:gd name="connsiteY1" fmla="*/ 5515 h 1753763"/>
                  <a:gd name="connsiteX2" fmla="*/ 469558 w 470156"/>
                  <a:gd name="connsiteY2" fmla="*/ 203223 h 1753763"/>
                  <a:gd name="connsiteX3" fmla="*/ 333633 w 470156"/>
                  <a:gd name="connsiteY3" fmla="*/ 1624250 h 1753763"/>
                  <a:gd name="connsiteX4" fmla="*/ 345990 w 470156"/>
                  <a:gd name="connsiteY4" fmla="*/ 1599536 h 175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56" h="1753763">
                    <a:moveTo>
                      <a:pt x="0" y="17873"/>
                    </a:moveTo>
                    <a:cubicBezTo>
                      <a:pt x="30892" y="-662"/>
                      <a:pt x="208007" y="-4782"/>
                      <a:pt x="271850" y="5515"/>
                    </a:cubicBezTo>
                    <a:cubicBezTo>
                      <a:pt x="335693" y="15812"/>
                      <a:pt x="459261" y="-66566"/>
                      <a:pt x="469558" y="203223"/>
                    </a:cubicBezTo>
                    <a:cubicBezTo>
                      <a:pt x="479855" y="473012"/>
                      <a:pt x="354228" y="1391531"/>
                      <a:pt x="333633" y="1624250"/>
                    </a:cubicBezTo>
                    <a:cubicBezTo>
                      <a:pt x="313038" y="1856969"/>
                      <a:pt x="329514" y="1730312"/>
                      <a:pt x="345990" y="1599536"/>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a:extLst>
                  <a:ext uri="{FF2B5EF4-FFF2-40B4-BE49-F238E27FC236}">
                    <a16:creationId xmlns:a16="http://schemas.microsoft.com/office/drawing/2014/main" id="{F3173AFA-F396-489A-8218-C7E034D22416}"/>
                  </a:ext>
                </a:extLst>
              </p:cNvPr>
              <p:cNvSpPr/>
              <p:nvPr/>
            </p:nvSpPr>
            <p:spPr>
              <a:xfrm>
                <a:off x="8662086" y="2928551"/>
                <a:ext cx="308919" cy="2965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Freeform: Shape 324">
                <a:extLst>
                  <a:ext uri="{FF2B5EF4-FFF2-40B4-BE49-F238E27FC236}">
                    <a16:creationId xmlns:a16="http://schemas.microsoft.com/office/drawing/2014/main" id="{2A1F5979-BEF8-4EBA-AF73-E5001B07DEB4}"/>
                  </a:ext>
                </a:extLst>
              </p:cNvPr>
              <p:cNvSpPr/>
              <p:nvPr/>
            </p:nvSpPr>
            <p:spPr>
              <a:xfrm flipH="1">
                <a:off x="8896863" y="2273643"/>
                <a:ext cx="74141" cy="778476"/>
              </a:xfrm>
              <a:custGeom>
                <a:avLst/>
                <a:gdLst>
                  <a:gd name="connsiteX0" fmla="*/ 10701 w 121912"/>
                  <a:gd name="connsiteY0" fmla="*/ 0 h 792267"/>
                  <a:gd name="connsiteX1" fmla="*/ 10701 w 121912"/>
                  <a:gd name="connsiteY1" fmla="*/ 667265 h 792267"/>
                  <a:gd name="connsiteX2" fmla="*/ 121912 w 121912"/>
                  <a:gd name="connsiteY2" fmla="*/ 790833 h 792267"/>
                </a:gdLst>
                <a:ahLst/>
                <a:cxnLst>
                  <a:cxn ang="0">
                    <a:pos x="connsiteX0" y="connsiteY0"/>
                  </a:cxn>
                  <a:cxn ang="0">
                    <a:pos x="connsiteX1" y="connsiteY1"/>
                  </a:cxn>
                  <a:cxn ang="0">
                    <a:pos x="connsiteX2" y="connsiteY2"/>
                  </a:cxn>
                </a:cxnLst>
                <a:rect l="l" t="t" r="r" b="b"/>
                <a:pathLst>
                  <a:path w="121912" h="792267">
                    <a:moveTo>
                      <a:pt x="10701" y="0"/>
                    </a:moveTo>
                    <a:cubicBezTo>
                      <a:pt x="1433" y="267730"/>
                      <a:pt x="-7834" y="535460"/>
                      <a:pt x="10701" y="667265"/>
                    </a:cubicBezTo>
                    <a:cubicBezTo>
                      <a:pt x="29236" y="799071"/>
                      <a:pt x="75574" y="794952"/>
                      <a:pt x="121912" y="790833"/>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Freeform: Shape 325">
                <a:extLst>
                  <a:ext uri="{FF2B5EF4-FFF2-40B4-BE49-F238E27FC236}">
                    <a16:creationId xmlns:a16="http://schemas.microsoft.com/office/drawing/2014/main" id="{936D5676-D858-4EA0-84FC-6607CF57A6C9}"/>
                  </a:ext>
                </a:extLst>
              </p:cNvPr>
              <p:cNvSpPr/>
              <p:nvPr/>
            </p:nvSpPr>
            <p:spPr>
              <a:xfrm>
                <a:off x="8669912" y="2277762"/>
                <a:ext cx="115742" cy="778476"/>
              </a:xfrm>
              <a:custGeom>
                <a:avLst/>
                <a:gdLst>
                  <a:gd name="connsiteX0" fmla="*/ 10701 w 121912"/>
                  <a:gd name="connsiteY0" fmla="*/ 0 h 792267"/>
                  <a:gd name="connsiteX1" fmla="*/ 10701 w 121912"/>
                  <a:gd name="connsiteY1" fmla="*/ 667265 h 792267"/>
                  <a:gd name="connsiteX2" fmla="*/ 121912 w 121912"/>
                  <a:gd name="connsiteY2" fmla="*/ 790833 h 792267"/>
                </a:gdLst>
                <a:ahLst/>
                <a:cxnLst>
                  <a:cxn ang="0">
                    <a:pos x="connsiteX0" y="connsiteY0"/>
                  </a:cxn>
                  <a:cxn ang="0">
                    <a:pos x="connsiteX1" y="connsiteY1"/>
                  </a:cxn>
                  <a:cxn ang="0">
                    <a:pos x="connsiteX2" y="connsiteY2"/>
                  </a:cxn>
                </a:cxnLst>
                <a:rect l="l" t="t" r="r" b="b"/>
                <a:pathLst>
                  <a:path w="121912" h="792267">
                    <a:moveTo>
                      <a:pt x="10701" y="0"/>
                    </a:moveTo>
                    <a:cubicBezTo>
                      <a:pt x="1433" y="267730"/>
                      <a:pt x="-7834" y="535460"/>
                      <a:pt x="10701" y="667265"/>
                    </a:cubicBezTo>
                    <a:cubicBezTo>
                      <a:pt x="29236" y="799071"/>
                      <a:pt x="75574" y="794952"/>
                      <a:pt x="121912" y="790833"/>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7" name="Group 326">
                <a:extLst>
                  <a:ext uri="{FF2B5EF4-FFF2-40B4-BE49-F238E27FC236}">
                    <a16:creationId xmlns:a16="http://schemas.microsoft.com/office/drawing/2014/main" id="{05E5BB3E-29AA-4129-BCA4-2438570DD4E1}"/>
                  </a:ext>
                </a:extLst>
              </p:cNvPr>
              <p:cNvGrpSpPr/>
              <p:nvPr/>
            </p:nvGrpSpPr>
            <p:grpSpPr>
              <a:xfrm rot="16200000" flipV="1">
                <a:off x="8210519" y="2526412"/>
                <a:ext cx="547620" cy="627362"/>
                <a:chOff x="5944131" y="1894680"/>
                <a:chExt cx="769832" cy="328788"/>
              </a:xfrm>
            </p:grpSpPr>
            <p:sp>
              <p:nvSpPr>
                <p:cNvPr id="333" name="Freeform: Shape 332">
                  <a:extLst>
                    <a:ext uri="{FF2B5EF4-FFF2-40B4-BE49-F238E27FC236}">
                      <a16:creationId xmlns:a16="http://schemas.microsoft.com/office/drawing/2014/main" id="{597592FE-9FDE-4CF3-B7E2-F5FE8433412B}"/>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Freeform: Shape 333">
                  <a:extLst>
                    <a:ext uri="{FF2B5EF4-FFF2-40B4-BE49-F238E27FC236}">
                      <a16:creationId xmlns:a16="http://schemas.microsoft.com/office/drawing/2014/main" id="{7D7D2B93-5EA0-4E2F-9475-40B800D048A2}"/>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8" name="Freeform: Shape 327">
                <a:extLst>
                  <a:ext uri="{FF2B5EF4-FFF2-40B4-BE49-F238E27FC236}">
                    <a16:creationId xmlns:a16="http://schemas.microsoft.com/office/drawing/2014/main" id="{D8189A37-942C-484E-8DAC-1EACFCD8D4DA}"/>
                  </a:ext>
                </a:extLst>
              </p:cNvPr>
              <p:cNvSpPr/>
              <p:nvPr/>
            </p:nvSpPr>
            <p:spPr>
              <a:xfrm rot="16200000" flipV="1">
                <a:off x="8349610" y="2579005"/>
                <a:ext cx="314748" cy="631479"/>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Freeform: Shape 328">
                <a:extLst>
                  <a:ext uri="{FF2B5EF4-FFF2-40B4-BE49-F238E27FC236}">
                    <a16:creationId xmlns:a16="http://schemas.microsoft.com/office/drawing/2014/main" id="{CC72915C-F779-4317-A9EC-59EFEDD7A42A}"/>
                  </a:ext>
                </a:extLst>
              </p:cNvPr>
              <p:cNvSpPr/>
              <p:nvPr/>
            </p:nvSpPr>
            <p:spPr>
              <a:xfrm>
                <a:off x="8877582" y="1232888"/>
                <a:ext cx="661751" cy="2298103"/>
              </a:xfrm>
              <a:custGeom>
                <a:avLst/>
                <a:gdLst>
                  <a:gd name="connsiteX0" fmla="*/ 41275 w 567070"/>
                  <a:gd name="connsiteY0" fmla="*/ 232294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67070"/>
                  <a:gd name="connsiteY0" fmla="*/ 246362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482931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539202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4083 w 560141"/>
                  <a:gd name="connsiteY0" fmla="*/ 249349 h 2245056"/>
                  <a:gd name="connsiteX1" fmla="*/ 35069 w 560141"/>
                  <a:gd name="connsiteY1" fmla="*/ 63831 h 2245056"/>
                  <a:gd name="connsiteX2" fmla="*/ 168419 w 560141"/>
                  <a:gd name="connsiteY2" fmla="*/ 16206 h 2245056"/>
                  <a:gd name="connsiteX3" fmla="*/ 425594 w 560141"/>
                  <a:gd name="connsiteY3" fmla="*/ 6681 h 2245056"/>
                  <a:gd name="connsiteX4" fmla="*/ 538603 w 560141"/>
                  <a:gd name="connsiteY4" fmla="*/ 110577 h 2245056"/>
                  <a:gd name="connsiteX5" fmla="*/ 558944 w 560141"/>
                  <a:gd name="connsiteY5" fmla="*/ 539202 h 2245056"/>
                  <a:gd name="connsiteX6" fmla="*/ 520844 w 560141"/>
                  <a:gd name="connsiteY6" fmla="*/ 1340181 h 2245056"/>
                  <a:gd name="connsiteX7" fmla="*/ 306287 w 560141"/>
                  <a:gd name="connsiteY7" fmla="*/ 1525259 h 2245056"/>
                  <a:gd name="connsiteX8" fmla="*/ 35069 w 560141"/>
                  <a:gd name="connsiteY8" fmla="*/ 1845006 h 2245056"/>
                  <a:gd name="connsiteX9" fmla="*/ 6494 w 560141"/>
                  <a:gd name="connsiteY9" fmla="*/ 2245056 h 2245056"/>
                  <a:gd name="connsiteX0" fmla="*/ 7670 w 553728"/>
                  <a:gd name="connsiteY0" fmla="*/ 249349 h 2245056"/>
                  <a:gd name="connsiteX1" fmla="*/ 28656 w 553728"/>
                  <a:gd name="connsiteY1" fmla="*/ 63831 h 2245056"/>
                  <a:gd name="connsiteX2" fmla="*/ 162006 w 553728"/>
                  <a:gd name="connsiteY2" fmla="*/ 16206 h 2245056"/>
                  <a:gd name="connsiteX3" fmla="*/ 419181 w 553728"/>
                  <a:gd name="connsiteY3" fmla="*/ 6681 h 2245056"/>
                  <a:gd name="connsiteX4" fmla="*/ 532190 w 553728"/>
                  <a:gd name="connsiteY4" fmla="*/ 110577 h 2245056"/>
                  <a:gd name="connsiteX5" fmla="*/ 552531 w 553728"/>
                  <a:gd name="connsiteY5" fmla="*/ 539202 h 2245056"/>
                  <a:gd name="connsiteX6" fmla="*/ 514431 w 553728"/>
                  <a:gd name="connsiteY6" fmla="*/ 1340181 h 2245056"/>
                  <a:gd name="connsiteX7" fmla="*/ 299874 w 553728"/>
                  <a:gd name="connsiteY7" fmla="*/ 1525259 h 2245056"/>
                  <a:gd name="connsiteX8" fmla="*/ 252405 w 553728"/>
                  <a:gd name="connsiteY8" fmla="*/ 1859074 h 2245056"/>
                  <a:gd name="connsiteX9" fmla="*/ 81 w 553728"/>
                  <a:gd name="connsiteY9" fmla="*/ 2245056 h 2245056"/>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251733 w 553056"/>
                  <a:gd name="connsiteY8" fmla="*/ 1859074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123217 w 553056"/>
                  <a:gd name="connsiteY8" fmla="*/ 1650899 h 2259123"/>
                  <a:gd name="connsiteX9" fmla="*/ 90943 w 553056"/>
                  <a:gd name="connsiteY9" fmla="*/ 2259123 h 2259123"/>
                  <a:gd name="connsiteX0" fmla="*/ 52570 w 598628"/>
                  <a:gd name="connsiteY0" fmla="*/ 249349 h 2389993"/>
                  <a:gd name="connsiteX1" fmla="*/ 73556 w 598628"/>
                  <a:gd name="connsiteY1" fmla="*/ 63831 h 2389993"/>
                  <a:gd name="connsiteX2" fmla="*/ 206906 w 598628"/>
                  <a:gd name="connsiteY2" fmla="*/ 16206 h 2389993"/>
                  <a:gd name="connsiteX3" fmla="*/ 464081 w 598628"/>
                  <a:gd name="connsiteY3" fmla="*/ 6681 h 2389993"/>
                  <a:gd name="connsiteX4" fmla="*/ 577090 w 598628"/>
                  <a:gd name="connsiteY4" fmla="*/ 110577 h 2389993"/>
                  <a:gd name="connsiteX5" fmla="*/ 597431 w 598628"/>
                  <a:gd name="connsiteY5" fmla="*/ 539202 h 2389993"/>
                  <a:gd name="connsiteX6" fmla="*/ 559331 w 598628"/>
                  <a:gd name="connsiteY6" fmla="*/ 1340181 h 2389993"/>
                  <a:gd name="connsiteX7" fmla="*/ 324434 w 598628"/>
                  <a:gd name="connsiteY7" fmla="*/ 1513560 h 2389993"/>
                  <a:gd name="connsiteX8" fmla="*/ 168789 w 598628"/>
                  <a:gd name="connsiteY8" fmla="*/ 1650899 h 2389993"/>
                  <a:gd name="connsiteX9" fmla="*/ 138 w 598628"/>
                  <a:gd name="connsiteY9" fmla="*/ 2389993 h 2389993"/>
                  <a:gd name="connsiteX0" fmla="*/ 65385 w 611443"/>
                  <a:gd name="connsiteY0" fmla="*/ 249349 h 2389993"/>
                  <a:gd name="connsiteX1" fmla="*/ 86371 w 611443"/>
                  <a:gd name="connsiteY1" fmla="*/ 63831 h 2389993"/>
                  <a:gd name="connsiteX2" fmla="*/ 219721 w 611443"/>
                  <a:gd name="connsiteY2" fmla="*/ 16206 h 2389993"/>
                  <a:gd name="connsiteX3" fmla="*/ 476896 w 611443"/>
                  <a:gd name="connsiteY3" fmla="*/ 6681 h 2389993"/>
                  <a:gd name="connsiteX4" fmla="*/ 589905 w 611443"/>
                  <a:gd name="connsiteY4" fmla="*/ 110577 h 2389993"/>
                  <a:gd name="connsiteX5" fmla="*/ 610246 w 611443"/>
                  <a:gd name="connsiteY5" fmla="*/ 539202 h 2389993"/>
                  <a:gd name="connsiteX6" fmla="*/ 572146 w 611443"/>
                  <a:gd name="connsiteY6" fmla="*/ 1340181 h 2389993"/>
                  <a:gd name="connsiteX7" fmla="*/ 337249 w 611443"/>
                  <a:gd name="connsiteY7" fmla="*/ 1513560 h 2389993"/>
                  <a:gd name="connsiteX8" fmla="*/ 31590 w 611443"/>
                  <a:gd name="connsiteY8" fmla="*/ 1650899 h 2389993"/>
                  <a:gd name="connsiteX9" fmla="*/ 12953 w 611443"/>
                  <a:gd name="connsiteY9" fmla="*/ 2389993 h 2389993"/>
                  <a:gd name="connsiteX0" fmla="*/ 118098 w 664156"/>
                  <a:gd name="connsiteY0" fmla="*/ 249349 h 2389993"/>
                  <a:gd name="connsiteX1" fmla="*/ 139084 w 664156"/>
                  <a:gd name="connsiteY1" fmla="*/ 63831 h 2389993"/>
                  <a:gd name="connsiteX2" fmla="*/ 272434 w 664156"/>
                  <a:gd name="connsiteY2" fmla="*/ 16206 h 2389993"/>
                  <a:gd name="connsiteX3" fmla="*/ 529609 w 664156"/>
                  <a:gd name="connsiteY3" fmla="*/ 6681 h 2389993"/>
                  <a:gd name="connsiteX4" fmla="*/ 642618 w 664156"/>
                  <a:gd name="connsiteY4" fmla="*/ 110577 h 2389993"/>
                  <a:gd name="connsiteX5" fmla="*/ 662959 w 664156"/>
                  <a:gd name="connsiteY5" fmla="*/ 539202 h 2389993"/>
                  <a:gd name="connsiteX6" fmla="*/ 624859 w 664156"/>
                  <a:gd name="connsiteY6" fmla="*/ 1340181 h 2389993"/>
                  <a:gd name="connsiteX7" fmla="*/ 389962 w 664156"/>
                  <a:gd name="connsiteY7" fmla="*/ 1513560 h 2389993"/>
                  <a:gd name="connsiteX8" fmla="*/ 16114 w 664156"/>
                  <a:gd name="connsiteY8" fmla="*/ 1679982 h 2389993"/>
                  <a:gd name="connsiteX9" fmla="*/ 65666 w 664156"/>
                  <a:gd name="connsiteY9" fmla="*/ 2389993 h 2389993"/>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513560 h 2346370"/>
                  <a:gd name="connsiteX8" fmla="*/ 22065 w 670107"/>
                  <a:gd name="connsiteY8" fmla="*/ 1679982 h 2346370"/>
                  <a:gd name="connsiteX9" fmla="*/ 44341 w 670107"/>
                  <a:gd name="connsiteY9" fmla="*/ 2346370 h 2346370"/>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688054 h 2346370"/>
                  <a:gd name="connsiteX8" fmla="*/ 22065 w 670107"/>
                  <a:gd name="connsiteY8" fmla="*/ 1679982 h 2346370"/>
                  <a:gd name="connsiteX9" fmla="*/ 44341 w 670107"/>
                  <a:gd name="connsiteY9" fmla="*/ 2346370 h 2346370"/>
                  <a:gd name="connsiteX0" fmla="*/ 80044 w 626102"/>
                  <a:gd name="connsiteY0" fmla="*/ 249349 h 2346370"/>
                  <a:gd name="connsiteX1" fmla="*/ 101030 w 626102"/>
                  <a:gd name="connsiteY1" fmla="*/ 63831 h 2346370"/>
                  <a:gd name="connsiteX2" fmla="*/ 234380 w 626102"/>
                  <a:gd name="connsiteY2" fmla="*/ 16206 h 2346370"/>
                  <a:gd name="connsiteX3" fmla="*/ 491555 w 626102"/>
                  <a:gd name="connsiteY3" fmla="*/ 6681 h 2346370"/>
                  <a:gd name="connsiteX4" fmla="*/ 604564 w 626102"/>
                  <a:gd name="connsiteY4" fmla="*/ 110577 h 2346370"/>
                  <a:gd name="connsiteX5" fmla="*/ 624905 w 626102"/>
                  <a:gd name="connsiteY5" fmla="*/ 539202 h 2346370"/>
                  <a:gd name="connsiteX6" fmla="*/ 586805 w 626102"/>
                  <a:gd name="connsiteY6" fmla="*/ 1340181 h 2346370"/>
                  <a:gd name="connsiteX7" fmla="*/ 351908 w 626102"/>
                  <a:gd name="connsiteY7" fmla="*/ 1688054 h 2346370"/>
                  <a:gd name="connsiteX8" fmla="*/ 100799 w 626102"/>
                  <a:gd name="connsiteY8" fmla="*/ 2014429 h 2346370"/>
                  <a:gd name="connsiteX9" fmla="*/ 336 w 62610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14429 h 2346370"/>
                  <a:gd name="connsiteX9" fmla="*/ 506 w 62627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28970 h 2346370"/>
                  <a:gd name="connsiteX9" fmla="*/ 506 w 626272"/>
                  <a:gd name="connsiteY9" fmla="*/ 2346370 h 2346370"/>
                  <a:gd name="connsiteX0" fmla="*/ 80214 w 626272"/>
                  <a:gd name="connsiteY0" fmla="*/ 249349 h 2288206"/>
                  <a:gd name="connsiteX1" fmla="*/ 101200 w 626272"/>
                  <a:gd name="connsiteY1" fmla="*/ 63831 h 2288206"/>
                  <a:gd name="connsiteX2" fmla="*/ 234550 w 626272"/>
                  <a:gd name="connsiteY2" fmla="*/ 16206 h 2288206"/>
                  <a:gd name="connsiteX3" fmla="*/ 491725 w 626272"/>
                  <a:gd name="connsiteY3" fmla="*/ 6681 h 2288206"/>
                  <a:gd name="connsiteX4" fmla="*/ 604734 w 626272"/>
                  <a:gd name="connsiteY4" fmla="*/ 110577 h 2288206"/>
                  <a:gd name="connsiteX5" fmla="*/ 625075 w 626272"/>
                  <a:gd name="connsiteY5" fmla="*/ 539202 h 2288206"/>
                  <a:gd name="connsiteX6" fmla="*/ 586975 w 626272"/>
                  <a:gd name="connsiteY6" fmla="*/ 1340181 h 2288206"/>
                  <a:gd name="connsiteX7" fmla="*/ 461180 w 626272"/>
                  <a:gd name="connsiteY7" fmla="*/ 1877089 h 2288206"/>
                  <a:gd name="connsiteX8" fmla="*/ 100969 w 626272"/>
                  <a:gd name="connsiteY8" fmla="*/ 2028970 h 2288206"/>
                  <a:gd name="connsiteX9" fmla="*/ 506 w 626272"/>
                  <a:gd name="connsiteY9" fmla="*/ 2288206 h 2288206"/>
                  <a:gd name="connsiteX0" fmla="*/ 80432 w 626490"/>
                  <a:gd name="connsiteY0" fmla="*/ 249349 h 2288206"/>
                  <a:gd name="connsiteX1" fmla="*/ 101418 w 626490"/>
                  <a:gd name="connsiteY1" fmla="*/ 63831 h 2288206"/>
                  <a:gd name="connsiteX2" fmla="*/ 234768 w 626490"/>
                  <a:gd name="connsiteY2" fmla="*/ 16206 h 2288206"/>
                  <a:gd name="connsiteX3" fmla="*/ 491943 w 626490"/>
                  <a:gd name="connsiteY3" fmla="*/ 6681 h 2288206"/>
                  <a:gd name="connsiteX4" fmla="*/ 604952 w 626490"/>
                  <a:gd name="connsiteY4" fmla="*/ 110577 h 2288206"/>
                  <a:gd name="connsiteX5" fmla="*/ 625293 w 626490"/>
                  <a:gd name="connsiteY5" fmla="*/ 539202 h 2288206"/>
                  <a:gd name="connsiteX6" fmla="*/ 587193 w 626490"/>
                  <a:gd name="connsiteY6" fmla="*/ 1340181 h 2288206"/>
                  <a:gd name="connsiteX7" fmla="*/ 529587 w 626490"/>
                  <a:gd name="connsiteY7" fmla="*/ 1920713 h 2288206"/>
                  <a:gd name="connsiteX8" fmla="*/ 101187 w 626490"/>
                  <a:gd name="connsiteY8" fmla="*/ 2028970 h 2288206"/>
                  <a:gd name="connsiteX9" fmla="*/ 724 w 626490"/>
                  <a:gd name="connsiteY9" fmla="*/ 2288206 h 2288206"/>
                  <a:gd name="connsiteX0" fmla="*/ 80432 w 625575"/>
                  <a:gd name="connsiteY0" fmla="*/ 249349 h 2288206"/>
                  <a:gd name="connsiteX1" fmla="*/ 101418 w 625575"/>
                  <a:gd name="connsiteY1" fmla="*/ 63831 h 2288206"/>
                  <a:gd name="connsiteX2" fmla="*/ 234768 w 625575"/>
                  <a:gd name="connsiteY2" fmla="*/ 16206 h 2288206"/>
                  <a:gd name="connsiteX3" fmla="*/ 491943 w 625575"/>
                  <a:gd name="connsiteY3" fmla="*/ 6681 h 2288206"/>
                  <a:gd name="connsiteX4" fmla="*/ 604952 w 625575"/>
                  <a:gd name="connsiteY4" fmla="*/ 110577 h 2288206"/>
                  <a:gd name="connsiteX5" fmla="*/ 625293 w 625575"/>
                  <a:gd name="connsiteY5" fmla="*/ 539202 h 2288206"/>
                  <a:gd name="connsiteX6" fmla="*/ 600830 w 625575"/>
                  <a:gd name="connsiteY6" fmla="*/ 1340181 h 2288206"/>
                  <a:gd name="connsiteX7" fmla="*/ 529587 w 625575"/>
                  <a:gd name="connsiteY7" fmla="*/ 1920713 h 2288206"/>
                  <a:gd name="connsiteX8" fmla="*/ 101187 w 625575"/>
                  <a:gd name="connsiteY8" fmla="*/ 2028970 h 2288206"/>
                  <a:gd name="connsiteX9" fmla="*/ 724 w 625575"/>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28970 h 2288206"/>
                  <a:gd name="connsiteX9" fmla="*/ 724 w 641524"/>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 name="connsiteX0" fmla="*/ 72030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524" h="2288206">
                    <a:moveTo>
                      <a:pt x="72030" y="249349"/>
                    </a:moveTo>
                    <a:cubicBezTo>
                      <a:pt x="56948" y="181880"/>
                      <a:pt x="74295" y="102688"/>
                      <a:pt x="101418" y="63831"/>
                    </a:cubicBezTo>
                    <a:cubicBezTo>
                      <a:pt x="128541" y="24974"/>
                      <a:pt x="169681" y="25731"/>
                      <a:pt x="234768" y="16206"/>
                    </a:cubicBezTo>
                    <a:cubicBezTo>
                      <a:pt x="299855" y="6681"/>
                      <a:pt x="425700" y="-9048"/>
                      <a:pt x="491943" y="6681"/>
                    </a:cubicBezTo>
                    <a:cubicBezTo>
                      <a:pt x="558186" y="22410"/>
                      <a:pt x="610003" y="21824"/>
                      <a:pt x="632228" y="110577"/>
                    </a:cubicBezTo>
                    <a:cubicBezTo>
                      <a:pt x="654453" y="199330"/>
                      <a:pt x="630526" y="334268"/>
                      <a:pt x="625293" y="539202"/>
                    </a:cubicBezTo>
                    <a:cubicBezTo>
                      <a:pt x="620060" y="744136"/>
                      <a:pt x="616781" y="1109929"/>
                      <a:pt x="600830" y="1340181"/>
                    </a:cubicBezTo>
                    <a:cubicBezTo>
                      <a:pt x="584879" y="1570433"/>
                      <a:pt x="612861" y="1803491"/>
                      <a:pt x="529587" y="1920713"/>
                    </a:cubicBezTo>
                    <a:cubicBezTo>
                      <a:pt x="446313" y="2037935"/>
                      <a:pt x="189331" y="1982262"/>
                      <a:pt x="101187" y="2043511"/>
                    </a:cubicBezTo>
                    <a:cubicBezTo>
                      <a:pt x="13043" y="2104760"/>
                      <a:pt x="-4039" y="2151681"/>
                      <a:pt x="724" y="228820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Freeform: Shape 329">
                <a:extLst>
                  <a:ext uri="{FF2B5EF4-FFF2-40B4-BE49-F238E27FC236}">
                    <a16:creationId xmlns:a16="http://schemas.microsoft.com/office/drawing/2014/main" id="{EEAECA7C-BD3D-4B0F-8E2F-C8663BE01621}"/>
                  </a:ext>
                </a:extLst>
              </p:cNvPr>
              <p:cNvSpPr/>
              <p:nvPr/>
            </p:nvSpPr>
            <p:spPr>
              <a:xfrm>
                <a:off x="8678334" y="1165238"/>
                <a:ext cx="744440" cy="2349341"/>
              </a:xfrm>
              <a:custGeom>
                <a:avLst/>
                <a:gdLst>
                  <a:gd name="connsiteX0" fmla="*/ 41275 w 567070"/>
                  <a:gd name="connsiteY0" fmla="*/ 232294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67070"/>
                  <a:gd name="connsiteY0" fmla="*/ 246362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482931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539202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4083 w 560141"/>
                  <a:gd name="connsiteY0" fmla="*/ 249349 h 2245056"/>
                  <a:gd name="connsiteX1" fmla="*/ 35069 w 560141"/>
                  <a:gd name="connsiteY1" fmla="*/ 63831 h 2245056"/>
                  <a:gd name="connsiteX2" fmla="*/ 168419 w 560141"/>
                  <a:gd name="connsiteY2" fmla="*/ 16206 h 2245056"/>
                  <a:gd name="connsiteX3" fmla="*/ 425594 w 560141"/>
                  <a:gd name="connsiteY3" fmla="*/ 6681 h 2245056"/>
                  <a:gd name="connsiteX4" fmla="*/ 538603 w 560141"/>
                  <a:gd name="connsiteY4" fmla="*/ 110577 h 2245056"/>
                  <a:gd name="connsiteX5" fmla="*/ 558944 w 560141"/>
                  <a:gd name="connsiteY5" fmla="*/ 539202 h 2245056"/>
                  <a:gd name="connsiteX6" fmla="*/ 520844 w 560141"/>
                  <a:gd name="connsiteY6" fmla="*/ 1340181 h 2245056"/>
                  <a:gd name="connsiteX7" fmla="*/ 306287 w 560141"/>
                  <a:gd name="connsiteY7" fmla="*/ 1525259 h 2245056"/>
                  <a:gd name="connsiteX8" fmla="*/ 35069 w 560141"/>
                  <a:gd name="connsiteY8" fmla="*/ 1845006 h 2245056"/>
                  <a:gd name="connsiteX9" fmla="*/ 6494 w 560141"/>
                  <a:gd name="connsiteY9" fmla="*/ 2245056 h 2245056"/>
                  <a:gd name="connsiteX0" fmla="*/ 7670 w 553728"/>
                  <a:gd name="connsiteY0" fmla="*/ 249349 h 2245056"/>
                  <a:gd name="connsiteX1" fmla="*/ 28656 w 553728"/>
                  <a:gd name="connsiteY1" fmla="*/ 63831 h 2245056"/>
                  <a:gd name="connsiteX2" fmla="*/ 162006 w 553728"/>
                  <a:gd name="connsiteY2" fmla="*/ 16206 h 2245056"/>
                  <a:gd name="connsiteX3" fmla="*/ 419181 w 553728"/>
                  <a:gd name="connsiteY3" fmla="*/ 6681 h 2245056"/>
                  <a:gd name="connsiteX4" fmla="*/ 532190 w 553728"/>
                  <a:gd name="connsiteY4" fmla="*/ 110577 h 2245056"/>
                  <a:gd name="connsiteX5" fmla="*/ 552531 w 553728"/>
                  <a:gd name="connsiteY5" fmla="*/ 539202 h 2245056"/>
                  <a:gd name="connsiteX6" fmla="*/ 514431 w 553728"/>
                  <a:gd name="connsiteY6" fmla="*/ 1340181 h 2245056"/>
                  <a:gd name="connsiteX7" fmla="*/ 299874 w 553728"/>
                  <a:gd name="connsiteY7" fmla="*/ 1525259 h 2245056"/>
                  <a:gd name="connsiteX8" fmla="*/ 252405 w 553728"/>
                  <a:gd name="connsiteY8" fmla="*/ 1859074 h 2245056"/>
                  <a:gd name="connsiteX9" fmla="*/ 81 w 553728"/>
                  <a:gd name="connsiteY9" fmla="*/ 2245056 h 2245056"/>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251733 w 553056"/>
                  <a:gd name="connsiteY8" fmla="*/ 1859074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123217 w 553056"/>
                  <a:gd name="connsiteY8" fmla="*/ 1650899 h 2259123"/>
                  <a:gd name="connsiteX9" fmla="*/ 90943 w 553056"/>
                  <a:gd name="connsiteY9" fmla="*/ 2259123 h 2259123"/>
                  <a:gd name="connsiteX0" fmla="*/ 52570 w 598628"/>
                  <a:gd name="connsiteY0" fmla="*/ 249349 h 2389993"/>
                  <a:gd name="connsiteX1" fmla="*/ 73556 w 598628"/>
                  <a:gd name="connsiteY1" fmla="*/ 63831 h 2389993"/>
                  <a:gd name="connsiteX2" fmla="*/ 206906 w 598628"/>
                  <a:gd name="connsiteY2" fmla="*/ 16206 h 2389993"/>
                  <a:gd name="connsiteX3" fmla="*/ 464081 w 598628"/>
                  <a:gd name="connsiteY3" fmla="*/ 6681 h 2389993"/>
                  <a:gd name="connsiteX4" fmla="*/ 577090 w 598628"/>
                  <a:gd name="connsiteY4" fmla="*/ 110577 h 2389993"/>
                  <a:gd name="connsiteX5" fmla="*/ 597431 w 598628"/>
                  <a:gd name="connsiteY5" fmla="*/ 539202 h 2389993"/>
                  <a:gd name="connsiteX6" fmla="*/ 559331 w 598628"/>
                  <a:gd name="connsiteY6" fmla="*/ 1340181 h 2389993"/>
                  <a:gd name="connsiteX7" fmla="*/ 324434 w 598628"/>
                  <a:gd name="connsiteY7" fmla="*/ 1513560 h 2389993"/>
                  <a:gd name="connsiteX8" fmla="*/ 168789 w 598628"/>
                  <a:gd name="connsiteY8" fmla="*/ 1650899 h 2389993"/>
                  <a:gd name="connsiteX9" fmla="*/ 138 w 598628"/>
                  <a:gd name="connsiteY9" fmla="*/ 2389993 h 2389993"/>
                  <a:gd name="connsiteX0" fmla="*/ 65385 w 611443"/>
                  <a:gd name="connsiteY0" fmla="*/ 249349 h 2389993"/>
                  <a:gd name="connsiteX1" fmla="*/ 86371 w 611443"/>
                  <a:gd name="connsiteY1" fmla="*/ 63831 h 2389993"/>
                  <a:gd name="connsiteX2" fmla="*/ 219721 w 611443"/>
                  <a:gd name="connsiteY2" fmla="*/ 16206 h 2389993"/>
                  <a:gd name="connsiteX3" fmla="*/ 476896 w 611443"/>
                  <a:gd name="connsiteY3" fmla="*/ 6681 h 2389993"/>
                  <a:gd name="connsiteX4" fmla="*/ 589905 w 611443"/>
                  <a:gd name="connsiteY4" fmla="*/ 110577 h 2389993"/>
                  <a:gd name="connsiteX5" fmla="*/ 610246 w 611443"/>
                  <a:gd name="connsiteY5" fmla="*/ 539202 h 2389993"/>
                  <a:gd name="connsiteX6" fmla="*/ 572146 w 611443"/>
                  <a:gd name="connsiteY6" fmla="*/ 1340181 h 2389993"/>
                  <a:gd name="connsiteX7" fmla="*/ 337249 w 611443"/>
                  <a:gd name="connsiteY7" fmla="*/ 1513560 h 2389993"/>
                  <a:gd name="connsiteX8" fmla="*/ 31590 w 611443"/>
                  <a:gd name="connsiteY8" fmla="*/ 1650899 h 2389993"/>
                  <a:gd name="connsiteX9" fmla="*/ 12953 w 611443"/>
                  <a:gd name="connsiteY9" fmla="*/ 2389993 h 2389993"/>
                  <a:gd name="connsiteX0" fmla="*/ 118098 w 664156"/>
                  <a:gd name="connsiteY0" fmla="*/ 249349 h 2389993"/>
                  <a:gd name="connsiteX1" fmla="*/ 139084 w 664156"/>
                  <a:gd name="connsiteY1" fmla="*/ 63831 h 2389993"/>
                  <a:gd name="connsiteX2" fmla="*/ 272434 w 664156"/>
                  <a:gd name="connsiteY2" fmla="*/ 16206 h 2389993"/>
                  <a:gd name="connsiteX3" fmla="*/ 529609 w 664156"/>
                  <a:gd name="connsiteY3" fmla="*/ 6681 h 2389993"/>
                  <a:gd name="connsiteX4" fmla="*/ 642618 w 664156"/>
                  <a:gd name="connsiteY4" fmla="*/ 110577 h 2389993"/>
                  <a:gd name="connsiteX5" fmla="*/ 662959 w 664156"/>
                  <a:gd name="connsiteY5" fmla="*/ 539202 h 2389993"/>
                  <a:gd name="connsiteX6" fmla="*/ 624859 w 664156"/>
                  <a:gd name="connsiteY6" fmla="*/ 1340181 h 2389993"/>
                  <a:gd name="connsiteX7" fmla="*/ 389962 w 664156"/>
                  <a:gd name="connsiteY7" fmla="*/ 1513560 h 2389993"/>
                  <a:gd name="connsiteX8" fmla="*/ 16114 w 664156"/>
                  <a:gd name="connsiteY8" fmla="*/ 1679982 h 2389993"/>
                  <a:gd name="connsiteX9" fmla="*/ 65666 w 664156"/>
                  <a:gd name="connsiteY9" fmla="*/ 2389993 h 2389993"/>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513560 h 2346370"/>
                  <a:gd name="connsiteX8" fmla="*/ 22065 w 670107"/>
                  <a:gd name="connsiteY8" fmla="*/ 1679982 h 2346370"/>
                  <a:gd name="connsiteX9" fmla="*/ 44341 w 670107"/>
                  <a:gd name="connsiteY9" fmla="*/ 2346370 h 2346370"/>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688054 h 2346370"/>
                  <a:gd name="connsiteX8" fmla="*/ 22065 w 670107"/>
                  <a:gd name="connsiteY8" fmla="*/ 1679982 h 2346370"/>
                  <a:gd name="connsiteX9" fmla="*/ 44341 w 670107"/>
                  <a:gd name="connsiteY9" fmla="*/ 2346370 h 2346370"/>
                  <a:gd name="connsiteX0" fmla="*/ 80044 w 626102"/>
                  <a:gd name="connsiteY0" fmla="*/ 249349 h 2346370"/>
                  <a:gd name="connsiteX1" fmla="*/ 101030 w 626102"/>
                  <a:gd name="connsiteY1" fmla="*/ 63831 h 2346370"/>
                  <a:gd name="connsiteX2" fmla="*/ 234380 w 626102"/>
                  <a:gd name="connsiteY2" fmla="*/ 16206 h 2346370"/>
                  <a:gd name="connsiteX3" fmla="*/ 491555 w 626102"/>
                  <a:gd name="connsiteY3" fmla="*/ 6681 h 2346370"/>
                  <a:gd name="connsiteX4" fmla="*/ 604564 w 626102"/>
                  <a:gd name="connsiteY4" fmla="*/ 110577 h 2346370"/>
                  <a:gd name="connsiteX5" fmla="*/ 624905 w 626102"/>
                  <a:gd name="connsiteY5" fmla="*/ 539202 h 2346370"/>
                  <a:gd name="connsiteX6" fmla="*/ 586805 w 626102"/>
                  <a:gd name="connsiteY6" fmla="*/ 1340181 h 2346370"/>
                  <a:gd name="connsiteX7" fmla="*/ 351908 w 626102"/>
                  <a:gd name="connsiteY7" fmla="*/ 1688054 h 2346370"/>
                  <a:gd name="connsiteX8" fmla="*/ 100799 w 626102"/>
                  <a:gd name="connsiteY8" fmla="*/ 2014429 h 2346370"/>
                  <a:gd name="connsiteX9" fmla="*/ 336 w 62610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14429 h 2346370"/>
                  <a:gd name="connsiteX9" fmla="*/ 506 w 62627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28970 h 2346370"/>
                  <a:gd name="connsiteX9" fmla="*/ 506 w 626272"/>
                  <a:gd name="connsiteY9" fmla="*/ 2346370 h 2346370"/>
                  <a:gd name="connsiteX0" fmla="*/ 80214 w 626272"/>
                  <a:gd name="connsiteY0" fmla="*/ 249349 h 2288206"/>
                  <a:gd name="connsiteX1" fmla="*/ 101200 w 626272"/>
                  <a:gd name="connsiteY1" fmla="*/ 63831 h 2288206"/>
                  <a:gd name="connsiteX2" fmla="*/ 234550 w 626272"/>
                  <a:gd name="connsiteY2" fmla="*/ 16206 h 2288206"/>
                  <a:gd name="connsiteX3" fmla="*/ 491725 w 626272"/>
                  <a:gd name="connsiteY3" fmla="*/ 6681 h 2288206"/>
                  <a:gd name="connsiteX4" fmla="*/ 604734 w 626272"/>
                  <a:gd name="connsiteY4" fmla="*/ 110577 h 2288206"/>
                  <a:gd name="connsiteX5" fmla="*/ 625075 w 626272"/>
                  <a:gd name="connsiteY5" fmla="*/ 539202 h 2288206"/>
                  <a:gd name="connsiteX6" fmla="*/ 586975 w 626272"/>
                  <a:gd name="connsiteY6" fmla="*/ 1340181 h 2288206"/>
                  <a:gd name="connsiteX7" fmla="*/ 461180 w 626272"/>
                  <a:gd name="connsiteY7" fmla="*/ 1877089 h 2288206"/>
                  <a:gd name="connsiteX8" fmla="*/ 100969 w 626272"/>
                  <a:gd name="connsiteY8" fmla="*/ 2028970 h 2288206"/>
                  <a:gd name="connsiteX9" fmla="*/ 506 w 626272"/>
                  <a:gd name="connsiteY9" fmla="*/ 2288206 h 2288206"/>
                  <a:gd name="connsiteX0" fmla="*/ 80432 w 626490"/>
                  <a:gd name="connsiteY0" fmla="*/ 249349 h 2288206"/>
                  <a:gd name="connsiteX1" fmla="*/ 101418 w 626490"/>
                  <a:gd name="connsiteY1" fmla="*/ 63831 h 2288206"/>
                  <a:gd name="connsiteX2" fmla="*/ 234768 w 626490"/>
                  <a:gd name="connsiteY2" fmla="*/ 16206 h 2288206"/>
                  <a:gd name="connsiteX3" fmla="*/ 491943 w 626490"/>
                  <a:gd name="connsiteY3" fmla="*/ 6681 h 2288206"/>
                  <a:gd name="connsiteX4" fmla="*/ 604952 w 626490"/>
                  <a:gd name="connsiteY4" fmla="*/ 110577 h 2288206"/>
                  <a:gd name="connsiteX5" fmla="*/ 625293 w 626490"/>
                  <a:gd name="connsiteY5" fmla="*/ 539202 h 2288206"/>
                  <a:gd name="connsiteX6" fmla="*/ 587193 w 626490"/>
                  <a:gd name="connsiteY6" fmla="*/ 1340181 h 2288206"/>
                  <a:gd name="connsiteX7" fmla="*/ 529587 w 626490"/>
                  <a:gd name="connsiteY7" fmla="*/ 1920713 h 2288206"/>
                  <a:gd name="connsiteX8" fmla="*/ 101187 w 626490"/>
                  <a:gd name="connsiteY8" fmla="*/ 2028970 h 2288206"/>
                  <a:gd name="connsiteX9" fmla="*/ 724 w 626490"/>
                  <a:gd name="connsiteY9" fmla="*/ 2288206 h 2288206"/>
                  <a:gd name="connsiteX0" fmla="*/ 80432 w 625575"/>
                  <a:gd name="connsiteY0" fmla="*/ 249349 h 2288206"/>
                  <a:gd name="connsiteX1" fmla="*/ 101418 w 625575"/>
                  <a:gd name="connsiteY1" fmla="*/ 63831 h 2288206"/>
                  <a:gd name="connsiteX2" fmla="*/ 234768 w 625575"/>
                  <a:gd name="connsiteY2" fmla="*/ 16206 h 2288206"/>
                  <a:gd name="connsiteX3" fmla="*/ 491943 w 625575"/>
                  <a:gd name="connsiteY3" fmla="*/ 6681 h 2288206"/>
                  <a:gd name="connsiteX4" fmla="*/ 604952 w 625575"/>
                  <a:gd name="connsiteY4" fmla="*/ 110577 h 2288206"/>
                  <a:gd name="connsiteX5" fmla="*/ 625293 w 625575"/>
                  <a:gd name="connsiteY5" fmla="*/ 539202 h 2288206"/>
                  <a:gd name="connsiteX6" fmla="*/ 600830 w 625575"/>
                  <a:gd name="connsiteY6" fmla="*/ 1340181 h 2288206"/>
                  <a:gd name="connsiteX7" fmla="*/ 529587 w 625575"/>
                  <a:gd name="connsiteY7" fmla="*/ 1920713 h 2288206"/>
                  <a:gd name="connsiteX8" fmla="*/ 101187 w 625575"/>
                  <a:gd name="connsiteY8" fmla="*/ 2028970 h 2288206"/>
                  <a:gd name="connsiteX9" fmla="*/ 724 w 625575"/>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28970 h 2288206"/>
                  <a:gd name="connsiteX9" fmla="*/ 724 w 641524"/>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 name="connsiteX0" fmla="*/ 80432 w 641524"/>
                  <a:gd name="connsiteY0" fmla="*/ 314877 h 2353734"/>
                  <a:gd name="connsiteX1" fmla="*/ 101418 w 641524"/>
                  <a:gd name="connsiteY1" fmla="*/ 129359 h 2353734"/>
                  <a:gd name="connsiteX2" fmla="*/ 234768 w 641524"/>
                  <a:gd name="connsiteY2" fmla="*/ 81734 h 2353734"/>
                  <a:gd name="connsiteX3" fmla="*/ 491943 w 641524"/>
                  <a:gd name="connsiteY3" fmla="*/ 2173 h 2353734"/>
                  <a:gd name="connsiteX4" fmla="*/ 632228 w 641524"/>
                  <a:gd name="connsiteY4" fmla="*/ 176105 h 2353734"/>
                  <a:gd name="connsiteX5" fmla="*/ 625293 w 641524"/>
                  <a:gd name="connsiteY5" fmla="*/ 604730 h 2353734"/>
                  <a:gd name="connsiteX6" fmla="*/ 600830 w 641524"/>
                  <a:gd name="connsiteY6" fmla="*/ 1405709 h 2353734"/>
                  <a:gd name="connsiteX7" fmla="*/ 529587 w 641524"/>
                  <a:gd name="connsiteY7" fmla="*/ 1986241 h 2353734"/>
                  <a:gd name="connsiteX8" fmla="*/ 101187 w 641524"/>
                  <a:gd name="connsiteY8" fmla="*/ 2109039 h 2353734"/>
                  <a:gd name="connsiteX9" fmla="*/ 724 w 641524"/>
                  <a:gd name="connsiteY9" fmla="*/ 2353734 h 2353734"/>
                  <a:gd name="connsiteX0" fmla="*/ 80432 w 641524"/>
                  <a:gd name="connsiteY0" fmla="*/ 322708 h 2361565"/>
                  <a:gd name="connsiteX1" fmla="*/ 101418 w 641524"/>
                  <a:gd name="connsiteY1" fmla="*/ 137190 h 2361565"/>
                  <a:gd name="connsiteX2" fmla="*/ 234768 w 641524"/>
                  <a:gd name="connsiteY2" fmla="*/ 33537 h 2361565"/>
                  <a:gd name="connsiteX3" fmla="*/ 491943 w 641524"/>
                  <a:gd name="connsiteY3" fmla="*/ 10004 h 2361565"/>
                  <a:gd name="connsiteX4" fmla="*/ 632228 w 641524"/>
                  <a:gd name="connsiteY4" fmla="*/ 183936 h 2361565"/>
                  <a:gd name="connsiteX5" fmla="*/ 625293 w 641524"/>
                  <a:gd name="connsiteY5" fmla="*/ 612561 h 2361565"/>
                  <a:gd name="connsiteX6" fmla="*/ 600830 w 641524"/>
                  <a:gd name="connsiteY6" fmla="*/ 1413540 h 2361565"/>
                  <a:gd name="connsiteX7" fmla="*/ 529587 w 641524"/>
                  <a:gd name="connsiteY7" fmla="*/ 1994072 h 2361565"/>
                  <a:gd name="connsiteX8" fmla="*/ 101187 w 641524"/>
                  <a:gd name="connsiteY8" fmla="*/ 2116870 h 2361565"/>
                  <a:gd name="connsiteX9" fmla="*/ 724 w 641524"/>
                  <a:gd name="connsiteY9" fmla="*/ 2361565 h 2361565"/>
                  <a:gd name="connsiteX0" fmla="*/ 80432 w 641524"/>
                  <a:gd name="connsiteY0" fmla="*/ 322317 h 2361174"/>
                  <a:gd name="connsiteX1" fmla="*/ 101418 w 641524"/>
                  <a:gd name="connsiteY1" fmla="*/ 122792 h 2361174"/>
                  <a:gd name="connsiteX2" fmla="*/ 234768 w 641524"/>
                  <a:gd name="connsiteY2" fmla="*/ 33146 h 2361174"/>
                  <a:gd name="connsiteX3" fmla="*/ 491943 w 641524"/>
                  <a:gd name="connsiteY3" fmla="*/ 9613 h 2361174"/>
                  <a:gd name="connsiteX4" fmla="*/ 632228 w 641524"/>
                  <a:gd name="connsiteY4" fmla="*/ 183545 h 2361174"/>
                  <a:gd name="connsiteX5" fmla="*/ 625293 w 641524"/>
                  <a:gd name="connsiteY5" fmla="*/ 612170 h 2361174"/>
                  <a:gd name="connsiteX6" fmla="*/ 600830 w 641524"/>
                  <a:gd name="connsiteY6" fmla="*/ 1413149 h 2361174"/>
                  <a:gd name="connsiteX7" fmla="*/ 529587 w 641524"/>
                  <a:gd name="connsiteY7" fmla="*/ 1993681 h 2361174"/>
                  <a:gd name="connsiteX8" fmla="*/ 101187 w 641524"/>
                  <a:gd name="connsiteY8" fmla="*/ 2116479 h 2361174"/>
                  <a:gd name="connsiteX9" fmla="*/ 724 w 641524"/>
                  <a:gd name="connsiteY9" fmla="*/ 2361174 h 2361174"/>
                  <a:gd name="connsiteX0" fmla="*/ 80387 w 641479"/>
                  <a:gd name="connsiteY0" fmla="*/ 322317 h 2361174"/>
                  <a:gd name="connsiteX1" fmla="*/ 101373 w 641479"/>
                  <a:gd name="connsiteY1" fmla="*/ 122792 h 2361174"/>
                  <a:gd name="connsiteX2" fmla="*/ 234723 w 641479"/>
                  <a:gd name="connsiteY2" fmla="*/ 33146 h 2361174"/>
                  <a:gd name="connsiteX3" fmla="*/ 491898 w 641479"/>
                  <a:gd name="connsiteY3" fmla="*/ 9613 h 2361174"/>
                  <a:gd name="connsiteX4" fmla="*/ 632183 w 641479"/>
                  <a:gd name="connsiteY4" fmla="*/ 183545 h 2361174"/>
                  <a:gd name="connsiteX5" fmla="*/ 625248 w 641479"/>
                  <a:gd name="connsiteY5" fmla="*/ 612170 h 2361174"/>
                  <a:gd name="connsiteX6" fmla="*/ 600785 w 641479"/>
                  <a:gd name="connsiteY6" fmla="*/ 1413149 h 2361174"/>
                  <a:gd name="connsiteX7" fmla="*/ 518307 w 641479"/>
                  <a:gd name="connsiteY7" fmla="*/ 1923645 h 2361174"/>
                  <a:gd name="connsiteX8" fmla="*/ 101142 w 641479"/>
                  <a:gd name="connsiteY8" fmla="*/ 2116479 h 2361174"/>
                  <a:gd name="connsiteX9" fmla="*/ 679 w 641479"/>
                  <a:gd name="connsiteY9" fmla="*/ 2361174 h 2361174"/>
                  <a:gd name="connsiteX0" fmla="*/ 80007 w 641099"/>
                  <a:gd name="connsiteY0" fmla="*/ 322317 h 2361174"/>
                  <a:gd name="connsiteX1" fmla="*/ 100993 w 641099"/>
                  <a:gd name="connsiteY1" fmla="*/ 122792 h 2361174"/>
                  <a:gd name="connsiteX2" fmla="*/ 234343 w 641099"/>
                  <a:gd name="connsiteY2" fmla="*/ 33146 h 2361174"/>
                  <a:gd name="connsiteX3" fmla="*/ 491518 w 641099"/>
                  <a:gd name="connsiteY3" fmla="*/ 9613 h 2361174"/>
                  <a:gd name="connsiteX4" fmla="*/ 631803 w 641099"/>
                  <a:gd name="connsiteY4" fmla="*/ 183545 h 2361174"/>
                  <a:gd name="connsiteX5" fmla="*/ 624868 w 641099"/>
                  <a:gd name="connsiteY5" fmla="*/ 612170 h 2361174"/>
                  <a:gd name="connsiteX6" fmla="*/ 600405 w 641099"/>
                  <a:gd name="connsiteY6" fmla="*/ 1413149 h 2361174"/>
                  <a:gd name="connsiteX7" fmla="*/ 517927 w 641099"/>
                  <a:gd name="connsiteY7" fmla="*/ 1923645 h 2361174"/>
                  <a:gd name="connsiteX8" fmla="*/ 134464 w 641099"/>
                  <a:gd name="connsiteY8" fmla="*/ 2116479 h 2361174"/>
                  <a:gd name="connsiteX9" fmla="*/ 299 w 641099"/>
                  <a:gd name="connsiteY9" fmla="*/ 2361174 h 2361174"/>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923645 h 2319153"/>
                  <a:gd name="connsiteX8" fmla="*/ 61455 w 568090"/>
                  <a:gd name="connsiteY8" fmla="*/ 2116479 h 2319153"/>
                  <a:gd name="connsiteX9" fmla="*/ 17163 w 568090"/>
                  <a:gd name="connsiteY9" fmla="*/ 2319153 h 2319153"/>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923645 h 2319153"/>
                  <a:gd name="connsiteX8" fmla="*/ 72689 w 568090"/>
                  <a:gd name="connsiteY8" fmla="*/ 2116480 h 2319153"/>
                  <a:gd name="connsiteX9" fmla="*/ 17163 w 568090"/>
                  <a:gd name="connsiteY9" fmla="*/ 2319153 h 2319153"/>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881624 h 2319153"/>
                  <a:gd name="connsiteX8" fmla="*/ 72689 w 568090"/>
                  <a:gd name="connsiteY8" fmla="*/ 2116480 h 2319153"/>
                  <a:gd name="connsiteX9" fmla="*/ 17163 w 568090"/>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881624 h 2319153"/>
                  <a:gd name="connsiteX8" fmla="*/ 72689 w 577264"/>
                  <a:gd name="connsiteY8" fmla="*/ 2116480 h 2319153"/>
                  <a:gd name="connsiteX9" fmla="*/ 17163 w 577264"/>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923646 h 2319153"/>
                  <a:gd name="connsiteX8" fmla="*/ 72689 w 577264"/>
                  <a:gd name="connsiteY8" fmla="*/ 2116480 h 2319153"/>
                  <a:gd name="connsiteX9" fmla="*/ 17163 w 577264"/>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923646 h 2319153"/>
                  <a:gd name="connsiteX8" fmla="*/ 83923 w 577264"/>
                  <a:gd name="connsiteY8" fmla="*/ 2116481 h 2319153"/>
                  <a:gd name="connsiteX9" fmla="*/ 17163 w 577264"/>
                  <a:gd name="connsiteY9" fmla="*/ 2319153 h 2319153"/>
                  <a:gd name="connsiteX0" fmla="*/ 6998 w 577264"/>
                  <a:gd name="connsiteY0" fmla="*/ 322317 h 2333160"/>
                  <a:gd name="connsiteX1" fmla="*/ 27984 w 577264"/>
                  <a:gd name="connsiteY1" fmla="*/ 122792 h 2333160"/>
                  <a:gd name="connsiteX2" fmla="*/ 161334 w 577264"/>
                  <a:gd name="connsiteY2" fmla="*/ 33146 h 2333160"/>
                  <a:gd name="connsiteX3" fmla="*/ 418509 w 577264"/>
                  <a:gd name="connsiteY3" fmla="*/ 9613 h 2333160"/>
                  <a:gd name="connsiteX4" fmla="*/ 558794 w 577264"/>
                  <a:gd name="connsiteY4" fmla="*/ 183545 h 2333160"/>
                  <a:gd name="connsiteX5" fmla="*/ 551859 w 577264"/>
                  <a:gd name="connsiteY5" fmla="*/ 612170 h 2333160"/>
                  <a:gd name="connsiteX6" fmla="*/ 572332 w 577264"/>
                  <a:gd name="connsiteY6" fmla="*/ 1427156 h 2333160"/>
                  <a:gd name="connsiteX7" fmla="*/ 444918 w 577264"/>
                  <a:gd name="connsiteY7" fmla="*/ 1923646 h 2333160"/>
                  <a:gd name="connsiteX8" fmla="*/ 83923 w 577264"/>
                  <a:gd name="connsiteY8" fmla="*/ 2116481 h 2333160"/>
                  <a:gd name="connsiteX9" fmla="*/ 50865 w 577264"/>
                  <a:gd name="connsiteY9" fmla="*/ 2333160 h 2333160"/>
                  <a:gd name="connsiteX0" fmla="*/ 4917 w 589026"/>
                  <a:gd name="connsiteY0" fmla="*/ 322317 h 2333160"/>
                  <a:gd name="connsiteX1" fmla="*/ 39746 w 589026"/>
                  <a:gd name="connsiteY1" fmla="*/ 122792 h 2333160"/>
                  <a:gd name="connsiteX2" fmla="*/ 173096 w 589026"/>
                  <a:gd name="connsiteY2" fmla="*/ 33146 h 2333160"/>
                  <a:gd name="connsiteX3" fmla="*/ 430271 w 589026"/>
                  <a:gd name="connsiteY3" fmla="*/ 9613 h 2333160"/>
                  <a:gd name="connsiteX4" fmla="*/ 570556 w 589026"/>
                  <a:gd name="connsiteY4" fmla="*/ 183545 h 2333160"/>
                  <a:gd name="connsiteX5" fmla="*/ 563621 w 589026"/>
                  <a:gd name="connsiteY5" fmla="*/ 612170 h 2333160"/>
                  <a:gd name="connsiteX6" fmla="*/ 584094 w 589026"/>
                  <a:gd name="connsiteY6" fmla="*/ 1427156 h 2333160"/>
                  <a:gd name="connsiteX7" fmla="*/ 456680 w 589026"/>
                  <a:gd name="connsiteY7" fmla="*/ 1923646 h 2333160"/>
                  <a:gd name="connsiteX8" fmla="*/ 95685 w 589026"/>
                  <a:gd name="connsiteY8" fmla="*/ 2116481 h 2333160"/>
                  <a:gd name="connsiteX9" fmla="*/ 62627 w 589026"/>
                  <a:gd name="connsiteY9" fmla="*/ 2333160 h 2333160"/>
                  <a:gd name="connsiteX0" fmla="*/ 4151 w 588260"/>
                  <a:gd name="connsiteY0" fmla="*/ 321975 h 2332818"/>
                  <a:gd name="connsiteX1" fmla="*/ 45901 w 588260"/>
                  <a:gd name="connsiteY1" fmla="*/ 109505 h 2332818"/>
                  <a:gd name="connsiteX2" fmla="*/ 172330 w 588260"/>
                  <a:gd name="connsiteY2" fmla="*/ 32804 h 2332818"/>
                  <a:gd name="connsiteX3" fmla="*/ 429505 w 588260"/>
                  <a:gd name="connsiteY3" fmla="*/ 9271 h 2332818"/>
                  <a:gd name="connsiteX4" fmla="*/ 569790 w 588260"/>
                  <a:gd name="connsiteY4" fmla="*/ 183203 h 2332818"/>
                  <a:gd name="connsiteX5" fmla="*/ 562855 w 588260"/>
                  <a:gd name="connsiteY5" fmla="*/ 611828 h 2332818"/>
                  <a:gd name="connsiteX6" fmla="*/ 583328 w 588260"/>
                  <a:gd name="connsiteY6" fmla="*/ 1426814 h 2332818"/>
                  <a:gd name="connsiteX7" fmla="*/ 455914 w 588260"/>
                  <a:gd name="connsiteY7" fmla="*/ 1923304 h 2332818"/>
                  <a:gd name="connsiteX8" fmla="*/ 94919 w 588260"/>
                  <a:gd name="connsiteY8" fmla="*/ 2116139 h 2332818"/>
                  <a:gd name="connsiteX9" fmla="*/ 61861 w 588260"/>
                  <a:gd name="connsiteY9" fmla="*/ 2332818 h 2332818"/>
                  <a:gd name="connsiteX0" fmla="*/ 4917 w 589026"/>
                  <a:gd name="connsiteY0" fmla="*/ 321548 h 2332391"/>
                  <a:gd name="connsiteX1" fmla="*/ 39746 w 589026"/>
                  <a:gd name="connsiteY1" fmla="*/ 91818 h 2332391"/>
                  <a:gd name="connsiteX2" fmla="*/ 173096 w 589026"/>
                  <a:gd name="connsiteY2" fmla="*/ 32377 h 2332391"/>
                  <a:gd name="connsiteX3" fmla="*/ 430271 w 589026"/>
                  <a:gd name="connsiteY3" fmla="*/ 8844 h 2332391"/>
                  <a:gd name="connsiteX4" fmla="*/ 570556 w 589026"/>
                  <a:gd name="connsiteY4" fmla="*/ 182776 h 2332391"/>
                  <a:gd name="connsiteX5" fmla="*/ 563621 w 589026"/>
                  <a:gd name="connsiteY5" fmla="*/ 611401 h 2332391"/>
                  <a:gd name="connsiteX6" fmla="*/ 584094 w 589026"/>
                  <a:gd name="connsiteY6" fmla="*/ 1426387 h 2332391"/>
                  <a:gd name="connsiteX7" fmla="*/ 456680 w 589026"/>
                  <a:gd name="connsiteY7" fmla="*/ 1922877 h 2332391"/>
                  <a:gd name="connsiteX8" fmla="*/ 95685 w 589026"/>
                  <a:gd name="connsiteY8" fmla="*/ 2115712 h 2332391"/>
                  <a:gd name="connsiteX9" fmla="*/ 62627 w 589026"/>
                  <a:gd name="connsiteY9" fmla="*/ 2332391 h 2332391"/>
                  <a:gd name="connsiteX0" fmla="*/ 4917 w 589026"/>
                  <a:gd name="connsiteY0" fmla="*/ 328380 h 2339223"/>
                  <a:gd name="connsiteX1" fmla="*/ 39746 w 589026"/>
                  <a:gd name="connsiteY1" fmla="*/ 98650 h 2339223"/>
                  <a:gd name="connsiteX2" fmla="*/ 173096 w 589026"/>
                  <a:gd name="connsiteY2" fmla="*/ 17633 h 2339223"/>
                  <a:gd name="connsiteX3" fmla="*/ 430271 w 589026"/>
                  <a:gd name="connsiteY3" fmla="*/ 15676 h 2339223"/>
                  <a:gd name="connsiteX4" fmla="*/ 570556 w 589026"/>
                  <a:gd name="connsiteY4" fmla="*/ 189608 h 2339223"/>
                  <a:gd name="connsiteX5" fmla="*/ 563621 w 589026"/>
                  <a:gd name="connsiteY5" fmla="*/ 618233 h 2339223"/>
                  <a:gd name="connsiteX6" fmla="*/ 584094 w 589026"/>
                  <a:gd name="connsiteY6" fmla="*/ 1433219 h 2339223"/>
                  <a:gd name="connsiteX7" fmla="*/ 456680 w 589026"/>
                  <a:gd name="connsiteY7" fmla="*/ 1929709 h 2339223"/>
                  <a:gd name="connsiteX8" fmla="*/ 95685 w 589026"/>
                  <a:gd name="connsiteY8" fmla="*/ 2122544 h 2339223"/>
                  <a:gd name="connsiteX9" fmla="*/ 62627 w 589026"/>
                  <a:gd name="connsiteY9" fmla="*/ 2339223 h 2339223"/>
                  <a:gd name="connsiteX0" fmla="*/ 3981 w 598472"/>
                  <a:gd name="connsiteY0" fmla="*/ 324065 h 2339223"/>
                  <a:gd name="connsiteX1" fmla="*/ 49192 w 598472"/>
                  <a:gd name="connsiteY1" fmla="*/ 98650 h 2339223"/>
                  <a:gd name="connsiteX2" fmla="*/ 182542 w 598472"/>
                  <a:gd name="connsiteY2" fmla="*/ 17633 h 2339223"/>
                  <a:gd name="connsiteX3" fmla="*/ 439717 w 598472"/>
                  <a:gd name="connsiteY3" fmla="*/ 15676 h 2339223"/>
                  <a:gd name="connsiteX4" fmla="*/ 580002 w 598472"/>
                  <a:gd name="connsiteY4" fmla="*/ 189608 h 2339223"/>
                  <a:gd name="connsiteX5" fmla="*/ 573067 w 598472"/>
                  <a:gd name="connsiteY5" fmla="*/ 618233 h 2339223"/>
                  <a:gd name="connsiteX6" fmla="*/ 593540 w 598472"/>
                  <a:gd name="connsiteY6" fmla="*/ 1433219 h 2339223"/>
                  <a:gd name="connsiteX7" fmla="*/ 466126 w 598472"/>
                  <a:gd name="connsiteY7" fmla="*/ 1929709 h 2339223"/>
                  <a:gd name="connsiteX8" fmla="*/ 105131 w 598472"/>
                  <a:gd name="connsiteY8" fmla="*/ 2122544 h 2339223"/>
                  <a:gd name="connsiteX9" fmla="*/ 72073 w 598472"/>
                  <a:gd name="connsiteY9" fmla="*/ 2339223 h 2339223"/>
                  <a:gd name="connsiteX0" fmla="*/ 3235 w 597726"/>
                  <a:gd name="connsiteY0" fmla="*/ 324065 h 2339223"/>
                  <a:gd name="connsiteX1" fmla="*/ 58828 w 597726"/>
                  <a:gd name="connsiteY1" fmla="*/ 98650 h 2339223"/>
                  <a:gd name="connsiteX2" fmla="*/ 181796 w 597726"/>
                  <a:gd name="connsiteY2" fmla="*/ 17633 h 2339223"/>
                  <a:gd name="connsiteX3" fmla="*/ 438971 w 597726"/>
                  <a:gd name="connsiteY3" fmla="*/ 15676 h 2339223"/>
                  <a:gd name="connsiteX4" fmla="*/ 579256 w 597726"/>
                  <a:gd name="connsiteY4" fmla="*/ 189608 h 2339223"/>
                  <a:gd name="connsiteX5" fmla="*/ 572321 w 597726"/>
                  <a:gd name="connsiteY5" fmla="*/ 618233 h 2339223"/>
                  <a:gd name="connsiteX6" fmla="*/ 592794 w 597726"/>
                  <a:gd name="connsiteY6" fmla="*/ 1433219 h 2339223"/>
                  <a:gd name="connsiteX7" fmla="*/ 465380 w 597726"/>
                  <a:gd name="connsiteY7" fmla="*/ 1929709 h 2339223"/>
                  <a:gd name="connsiteX8" fmla="*/ 104385 w 597726"/>
                  <a:gd name="connsiteY8" fmla="*/ 2122544 h 2339223"/>
                  <a:gd name="connsiteX9" fmla="*/ 71327 w 597726"/>
                  <a:gd name="connsiteY9" fmla="*/ 2339223 h 2339223"/>
                  <a:gd name="connsiteX0" fmla="*/ 3235 w 597726"/>
                  <a:gd name="connsiteY0" fmla="*/ 311120 h 2339223"/>
                  <a:gd name="connsiteX1" fmla="*/ 58828 w 597726"/>
                  <a:gd name="connsiteY1" fmla="*/ 98650 h 2339223"/>
                  <a:gd name="connsiteX2" fmla="*/ 181796 w 597726"/>
                  <a:gd name="connsiteY2" fmla="*/ 17633 h 2339223"/>
                  <a:gd name="connsiteX3" fmla="*/ 438971 w 597726"/>
                  <a:gd name="connsiteY3" fmla="*/ 15676 h 2339223"/>
                  <a:gd name="connsiteX4" fmla="*/ 579256 w 597726"/>
                  <a:gd name="connsiteY4" fmla="*/ 189608 h 2339223"/>
                  <a:gd name="connsiteX5" fmla="*/ 572321 w 597726"/>
                  <a:gd name="connsiteY5" fmla="*/ 618233 h 2339223"/>
                  <a:gd name="connsiteX6" fmla="*/ 592794 w 597726"/>
                  <a:gd name="connsiteY6" fmla="*/ 1433219 h 2339223"/>
                  <a:gd name="connsiteX7" fmla="*/ 465380 w 597726"/>
                  <a:gd name="connsiteY7" fmla="*/ 1929709 h 2339223"/>
                  <a:gd name="connsiteX8" fmla="*/ 104385 w 597726"/>
                  <a:gd name="connsiteY8" fmla="*/ 2122544 h 2339223"/>
                  <a:gd name="connsiteX9" fmla="*/ 71327 w 597726"/>
                  <a:gd name="connsiteY9" fmla="*/ 2339223 h 2339223"/>
                  <a:gd name="connsiteX0" fmla="*/ 0 w 594491"/>
                  <a:gd name="connsiteY0" fmla="*/ 311120 h 2339223"/>
                  <a:gd name="connsiteX1" fmla="*/ 29257 w 594491"/>
                  <a:gd name="connsiteY1" fmla="*/ 160166 h 2339223"/>
                  <a:gd name="connsiteX2" fmla="*/ 55593 w 594491"/>
                  <a:gd name="connsiteY2" fmla="*/ 98650 h 2339223"/>
                  <a:gd name="connsiteX3" fmla="*/ 178561 w 594491"/>
                  <a:gd name="connsiteY3" fmla="*/ 17633 h 2339223"/>
                  <a:gd name="connsiteX4" fmla="*/ 435736 w 594491"/>
                  <a:gd name="connsiteY4" fmla="*/ 15676 h 2339223"/>
                  <a:gd name="connsiteX5" fmla="*/ 576021 w 594491"/>
                  <a:gd name="connsiteY5" fmla="*/ 189608 h 2339223"/>
                  <a:gd name="connsiteX6" fmla="*/ 569086 w 594491"/>
                  <a:gd name="connsiteY6" fmla="*/ 618233 h 2339223"/>
                  <a:gd name="connsiteX7" fmla="*/ 589559 w 594491"/>
                  <a:gd name="connsiteY7" fmla="*/ 1433219 h 2339223"/>
                  <a:gd name="connsiteX8" fmla="*/ 462145 w 594491"/>
                  <a:gd name="connsiteY8" fmla="*/ 1929709 h 2339223"/>
                  <a:gd name="connsiteX9" fmla="*/ 101150 w 594491"/>
                  <a:gd name="connsiteY9" fmla="*/ 2122544 h 2339223"/>
                  <a:gd name="connsiteX10" fmla="*/ 68092 w 594491"/>
                  <a:gd name="connsiteY10" fmla="*/ 2339223 h 2339223"/>
                  <a:gd name="connsiteX0" fmla="*/ 0 w 594491"/>
                  <a:gd name="connsiteY0" fmla="*/ 311120 h 2339223"/>
                  <a:gd name="connsiteX1" fmla="*/ 15414 w 594491"/>
                  <a:gd name="connsiteY1" fmla="*/ 160166 h 2339223"/>
                  <a:gd name="connsiteX2" fmla="*/ 55593 w 594491"/>
                  <a:gd name="connsiteY2" fmla="*/ 98650 h 2339223"/>
                  <a:gd name="connsiteX3" fmla="*/ 178561 w 594491"/>
                  <a:gd name="connsiteY3" fmla="*/ 17633 h 2339223"/>
                  <a:gd name="connsiteX4" fmla="*/ 435736 w 594491"/>
                  <a:gd name="connsiteY4" fmla="*/ 15676 h 2339223"/>
                  <a:gd name="connsiteX5" fmla="*/ 576021 w 594491"/>
                  <a:gd name="connsiteY5" fmla="*/ 189608 h 2339223"/>
                  <a:gd name="connsiteX6" fmla="*/ 569086 w 594491"/>
                  <a:gd name="connsiteY6" fmla="*/ 618233 h 2339223"/>
                  <a:gd name="connsiteX7" fmla="*/ 589559 w 594491"/>
                  <a:gd name="connsiteY7" fmla="*/ 1433219 h 2339223"/>
                  <a:gd name="connsiteX8" fmla="*/ 462145 w 594491"/>
                  <a:gd name="connsiteY8" fmla="*/ 1929709 h 2339223"/>
                  <a:gd name="connsiteX9" fmla="*/ 101150 w 594491"/>
                  <a:gd name="connsiteY9" fmla="*/ 2122544 h 2339223"/>
                  <a:gd name="connsiteX10" fmla="*/ 68092 w 594491"/>
                  <a:gd name="connsiteY10" fmla="*/ 2339223 h 233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491" h="2339223">
                    <a:moveTo>
                      <a:pt x="0" y="311120"/>
                    </a:moveTo>
                    <a:cubicBezTo>
                      <a:pt x="2569" y="285242"/>
                      <a:pt x="6149" y="195578"/>
                      <a:pt x="15414" y="160166"/>
                    </a:cubicBezTo>
                    <a:cubicBezTo>
                      <a:pt x="24680" y="124754"/>
                      <a:pt x="28402" y="122405"/>
                      <a:pt x="55593" y="98650"/>
                    </a:cubicBezTo>
                    <a:cubicBezTo>
                      <a:pt x="82784" y="74895"/>
                      <a:pt x="115204" y="31462"/>
                      <a:pt x="178561" y="17633"/>
                    </a:cubicBezTo>
                    <a:cubicBezTo>
                      <a:pt x="241918" y="3804"/>
                      <a:pt x="369493" y="-12987"/>
                      <a:pt x="435736" y="15676"/>
                    </a:cubicBezTo>
                    <a:cubicBezTo>
                      <a:pt x="501979" y="44339"/>
                      <a:pt x="553796" y="89182"/>
                      <a:pt x="576021" y="189608"/>
                    </a:cubicBezTo>
                    <a:cubicBezTo>
                      <a:pt x="598246" y="290034"/>
                      <a:pt x="566830" y="410965"/>
                      <a:pt x="569086" y="618233"/>
                    </a:cubicBezTo>
                    <a:cubicBezTo>
                      <a:pt x="571342" y="825501"/>
                      <a:pt x="607382" y="1214640"/>
                      <a:pt x="589559" y="1433219"/>
                    </a:cubicBezTo>
                    <a:cubicBezTo>
                      <a:pt x="571736" y="1651798"/>
                      <a:pt x="543547" y="1814821"/>
                      <a:pt x="462145" y="1929709"/>
                    </a:cubicBezTo>
                    <a:cubicBezTo>
                      <a:pt x="380743" y="2044597"/>
                      <a:pt x="166826" y="2054292"/>
                      <a:pt x="101150" y="2122544"/>
                    </a:cubicBezTo>
                    <a:cubicBezTo>
                      <a:pt x="35474" y="2190796"/>
                      <a:pt x="63329" y="2202698"/>
                      <a:pt x="68092" y="233922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Rounded Corners 330">
                <a:extLst>
                  <a:ext uri="{FF2B5EF4-FFF2-40B4-BE49-F238E27FC236}">
                    <a16:creationId xmlns:a16="http://schemas.microsoft.com/office/drawing/2014/main" id="{50CC1CCD-3867-47B0-A18A-B8BDC88D4EE3}"/>
                  </a:ext>
                </a:extLst>
              </p:cNvPr>
              <p:cNvSpPr/>
              <p:nvPr/>
            </p:nvSpPr>
            <p:spPr>
              <a:xfrm>
                <a:off x="8669915" y="3482974"/>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TextBox 331">
                <a:extLst>
                  <a:ext uri="{FF2B5EF4-FFF2-40B4-BE49-F238E27FC236}">
                    <a16:creationId xmlns:a16="http://schemas.microsoft.com/office/drawing/2014/main" id="{99ACE940-299D-4AB2-BD92-4294C2255FC3}"/>
                  </a:ext>
                </a:extLst>
              </p:cNvPr>
              <p:cNvSpPr txBox="1"/>
              <p:nvPr/>
            </p:nvSpPr>
            <p:spPr>
              <a:xfrm>
                <a:off x="8480713" y="2037664"/>
                <a:ext cx="785950" cy="276999"/>
              </a:xfrm>
              <a:prstGeom prst="rect">
                <a:avLst/>
              </a:prstGeom>
              <a:noFill/>
            </p:spPr>
            <p:txBody>
              <a:bodyPr wrap="square" rtlCol="0">
                <a:spAutoFit/>
              </a:bodyPr>
              <a:lstStyle/>
              <a:p>
                <a:r>
                  <a:rPr lang="en-US" sz="1200" b="1" dirty="0"/>
                  <a:t>400 amp</a:t>
                </a:r>
              </a:p>
            </p:txBody>
          </p:sp>
        </p:grpSp>
        <p:cxnSp>
          <p:nvCxnSpPr>
            <p:cNvPr id="292" name="Straight Connector 291">
              <a:extLst>
                <a:ext uri="{FF2B5EF4-FFF2-40B4-BE49-F238E27FC236}">
                  <a16:creationId xmlns:a16="http://schemas.microsoft.com/office/drawing/2014/main" id="{BC917901-F53A-485D-92BE-89ECB3A3D580}"/>
                </a:ext>
              </a:extLst>
            </p:cNvPr>
            <p:cNvCxnSpPr/>
            <p:nvPr/>
          </p:nvCxnSpPr>
          <p:spPr>
            <a:xfrm>
              <a:off x="5826272" y="3432573"/>
              <a:ext cx="0" cy="2315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BAEB7C9D-6E2E-4C58-B1F9-70B4B73CBF9E}"/>
                </a:ext>
              </a:extLst>
            </p:cNvPr>
            <p:cNvCxnSpPr/>
            <p:nvPr/>
          </p:nvCxnSpPr>
          <p:spPr>
            <a:xfrm>
              <a:off x="5829300" y="3440431"/>
              <a:ext cx="0" cy="2315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489B3DCE-3856-4B0B-B678-583419051713}"/>
                </a:ext>
              </a:extLst>
            </p:cNvPr>
            <p:cNvCxnSpPr>
              <a:cxnSpLocks/>
            </p:cNvCxnSpPr>
            <p:nvPr/>
          </p:nvCxnSpPr>
          <p:spPr>
            <a:xfrm flipH="1">
              <a:off x="6146717" y="342900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BEDAE939-484E-486D-920D-EABF7039C03F}"/>
                </a:ext>
              </a:extLst>
            </p:cNvPr>
            <p:cNvCxnSpPr>
              <a:cxnSpLocks/>
            </p:cNvCxnSpPr>
            <p:nvPr/>
          </p:nvCxnSpPr>
          <p:spPr>
            <a:xfrm flipH="1">
              <a:off x="6356267" y="342138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D615D67-F270-40D0-B8D3-E416C9A64E6A}"/>
                </a:ext>
              </a:extLst>
            </p:cNvPr>
            <p:cNvCxnSpPr>
              <a:cxnSpLocks/>
            </p:cNvCxnSpPr>
            <p:nvPr/>
          </p:nvCxnSpPr>
          <p:spPr>
            <a:xfrm flipH="1">
              <a:off x="6588677" y="341376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AB4BB06-538E-40C6-8DF2-CD5E086EFA8C}"/>
              </a:ext>
            </a:extLst>
          </p:cNvPr>
          <p:cNvSpPr txBox="1"/>
          <p:nvPr/>
        </p:nvSpPr>
        <p:spPr>
          <a:xfrm>
            <a:off x="9555480" y="1767840"/>
            <a:ext cx="1783080" cy="1200329"/>
          </a:xfrm>
          <a:prstGeom prst="rect">
            <a:avLst/>
          </a:prstGeom>
          <a:noFill/>
        </p:spPr>
        <p:txBody>
          <a:bodyPr wrap="square" rtlCol="0">
            <a:spAutoFit/>
          </a:bodyPr>
          <a:lstStyle/>
          <a:p>
            <a:pPr algn="ctr"/>
            <a:r>
              <a:rPr lang="en-US" b="1" i="1" dirty="0">
                <a:solidFill>
                  <a:srgbClr val="FF0000"/>
                </a:solidFill>
              </a:rPr>
              <a:t>Building Service Equipment (Customer Owned)</a:t>
            </a:r>
          </a:p>
        </p:txBody>
      </p:sp>
    </p:spTree>
    <p:custDataLst>
      <p:tags r:id="rId1"/>
    </p:custDataLst>
    <p:extLst>
      <p:ext uri="{BB962C8B-B14F-4D97-AF65-F5344CB8AC3E}">
        <p14:creationId xmlns:p14="http://schemas.microsoft.com/office/powerpoint/2010/main" val="78589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3000"/>
                            </p:stCondLst>
                            <p:childTnLst>
                              <p:par>
                                <p:cTn id="17" presetID="53" presetClass="entr" presetSubtype="16" fill="hold" nodeType="afterEffect">
                                  <p:stCondLst>
                                    <p:cond delay="10000"/>
                                  </p:stCondLst>
                                  <p:childTnLst>
                                    <p:set>
                                      <p:cBhvr>
                                        <p:cTn id="18" dur="1" fill="hold">
                                          <p:stCondLst>
                                            <p:cond delay="0"/>
                                          </p:stCondLst>
                                        </p:cTn>
                                        <p:tgtEl>
                                          <p:spTgt spid="290"/>
                                        </p:tgtEl>
                                        <p:attrNameLst>
                                          <p:attrName>style.visibility</p:attrName>
                                        </p:attrNameLst>
                                      </p:cBhvr>
                                      <p:to>
                                        <p:strVal val="visible"/>
                                      </p:to>
                                    </p:set>
                                    <p:anim calcmode="lin" valueType="num">
                                      <p:cBhvr>
                                        <p:cTn id="19" dur="500" fill="hold"/>
                                        <p:tgtEl>
                                          <p:spTgt spid="290"/>
                                        </p:tgtEl>
                                        <p:attrNameLst>
                                          <p:attrName>ppt_w</p:attrName>
                                        </p:attrNameLst>
                                      </p:cBhvr>
                                      <p:tavLst>
                                        <p:tav tm="0">
                                          <p:val>
                                            <p:fltVal val="0"/>
                                          </p:val>
                                        </p:tav>
                                        <p:tav tm="100000">
                                          <p:val>
                                            <p:strVal val="#ppt_w"/>
                                          </p:val>
                                        </p:tav>
                                      </p:tavLst>
                                    </p:anim>
                                    <p:anim calcmode="lin" valueType="num">
                                      <p:cBhvr>
                                        <p:cTn id="20" dur="500" fill="hold"/>
                                        <p:tgtEl>
                                          <p:spTgt spid="290"/>
                                        </p:tgtEl>
                                        <p:attrNameLst>
                                          <p:attrName>ppt_h</p:attrName>
                                        </p:attrNameLst>
                                      </p:cBhvr>
                                      <p:tavLst>
                                        <p:tav tm="0">
                                          <p:val>
                                            <p:fltVal val="0"/>
                                          </p:val>
                                        </p:tav>
                                        <p:tav tm="100000">
                                          <p:val>
                                            <p:strVal val="#ppt_h"/>
                                          </p:val>
                                        </p:tav>
                                      </p:tavLst>
                                    </p:anim>
                                    <p:animEffect transition="in" filter="fade">
                                      <p:cBhvr>
                                        <p:cTn id="21" dur="500"/>
                                        <p:tgtEl>
                                          <p:spTgt spid="290"/>
                                        </p:tgtEl>
                                      </p:cBhvr>
                                    </p:animEffect>
                                  </p:childTnLst>
                                </p:cTn>
                              </p:par>
                            </p:childTnLst>
                          </p:cTn>
                        </p:par>
                        <p:par>
                          <p:cTn id="22" fill="hold">
                            <p:stCondLst>
                              <p:cond delay="13500"/>
                            </p:stCondLst>
                            <p:childTnLst>
                              <p:par>
                                <p:cTn id="23" presetID="53" presetClass="entr" presetSubtype="16" fill="hold" grpId="0" nodeType="afterEffect">
                                  <p:stCondLst>
                                    <p:cond delay="10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53294" y="1571664"/>
            <a:ext cx="2029694" cy="369332"/>
          </a:xfrm>
          <a:prstGeom prst="rect">
            <a:avLst/>
          </a:prstGeom>
          <a:noFill/>
        </p:spPr>
        <p:txBody>
          <a:bodyPr wrap="square" rtlCol="0">
            <a:spAutoFit/>
          </a:bodyPr>
          <a:lstStyle/>
          <a:p>
            <a:r>
              <a:rPr lang="en-US" b="1" dirty="0"/>
              <a:t>Answer 2:</a:t>
            </a:r>
          </a:p>
        </p:txBody>
      </p:sp>
      <p:sp>
        <p:nvSpPr>
          <p:cNvPr id="13" name="TextBox 12">
            <a:extLst>
              <a:ext uri="{FF2B5EF4-FFF2-40B4-BE49-F238E27FC236}">
                <a16:creationId xmlns:a16="http://schemas.microsoft.com/office/drawing/2014/main" id="{06D10C11-197D-4579-B7F6-FDCFA1BF4DCB}"/>
              </a:ext>
            </a:extLst>
          </p:cNvPr>
          <p:cNvSpPr txBox="1"/>
          <p:nvPr/>
        </p:nvSpPr>
        <p:spPr>
          <a:xfrm>
            <a:off x="167807" y="1930906"/>
            <a:ext cx="11066249" cy="1200329"/>
          </a:xfrm>
          <a:prstGeom prst="rect">
            <a:avLst/>
          </a:prstGeom>
          <a:noFill/>
        </p:spPr>
        <p:txBody>
          <a:bodyPr wrap="square" rtlCol="0">
            <a:spAutoFit/>
          </a:bodyPr>
          <a:lstStyle/>
          <a:p>
            <a:r>
              <a:rPr lang="en-US" dirty="0"/>
              <a:t>Sections 240.4(B) and 240.4(C) are restrictions for the ampacity of overcurrent devices with respect to the conductors being protected by such devices. Sections 310.15 generally regulates the ampacity of electrical conductors. The State Electrical Division interprets sections of 240.4(B), 240.4(C), and 310.15 as being applicable only to within the NEC’s scope.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8" name="TextBox 7">
            <a:extLst>
              <a:ext uri="{FF2B5EF4-FFF2-40B4-BE49-F238E27FC236}">
                <a16:creationId xmlns:a16="http://schemas.microsoft.com/office/drawing/2014/main" id="{394ED636-DF17-43FC-8CA6-127D73577C6E}"/>
              </a:ext>
            </a:extLst>
          </p:cNvPr>
          <p:cNvSpPr txBox="1"/>
          <p:nvPr/>
        </p:nvSpPr>
        <p:spPr>
          <a:xfrm>
            <a:off x="185736" y="3091836"/>
            <a:ext cx="11066249" cy="2031325"/>
          </a:xfrm>
          <a:prstGeom prst="rect">
            <a:avLst/>
          </a:prstGeom>
          <a:noFill/>
        </p:spPr>
        <p:txBody>
          <a:bodyPr wrap="square" rtlCol="0">
            <a:spAutoFit/>
          </a:bodyPr>
          <a:lstStyle/>
          <a:p>
            <a:r>
              <a:rPr lang="en-US" dirty="0"/>
              <a:t>The State Electrical Division interprets the “service point” in Article 100 as the specific location in the electrical system that separates the State Electrical Code’s jurisdiction from the electrical utility's jurisdiction. The State Electrical Code stays silent on the method of connection required to create the “service point”. If the lugs on a molded circuit breaker installed by the Electrical Contractor is the method of connection to the electrical utility, then the State Electrical Code’s jurisdiction ceases where the lug makes  contact with the utility conductor. Therefore, the Electrical Inspector’s jurisdiction to enforce the State Electrical code also ceases where the lug makes contact with the </a:t>
            </a:r>
            <a:r>
              <a:rPr lang="en-US" dirty="0" err="1"/>
              <a:t>uitity</a:t>
            </a:r>
            <a:r>
              <a:rPr lang="en-US" dirty="0"/>
              <a:t> contractor. </a:t>
            </a:r>
          </a:p>
        </p:txBody>
      </p:sp>
    </p:spTree>
    <p:custDataLst>
      <p:tags r:id="rId1"/>
    </p:custDataLst>
    <p:extLst>
      <p:ext uri="{BB962C8B-B14F-4D97-AF65-F5344CB8AC3E}">
        <p14:creationId xmlns:p14="http://schemas.microsoft.com/office/powerpoint/2010/main" val="419102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3500"/>
                            </p:stCondLst>
                            <p:childTnLst>
                              <p:par>
                                <p:cTn id="17" presetID="53" presetClass="entr" presetSubtype="16" fill="hold" grpId="0" nodeType="after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A00C7B2-77A3-4FF4-855F-E000ECE7AE4E}"/>
              </a:ext>
            </a:extLst>
          </p:cNvPr>
          <p:cNvSpPr txBox="1"/>
          <p:nvPr/>
        </p:nvSpPr>
        <p:spPr>
          <a:xfrm>
            <a:off x="170227" y="1385398"/>
            <a:ext cx="2029694" cy="923330"/>
          </a:xfrm>
          <a:prstGeom prst="rect">
            <a:avLst/>
          </a:prstGeom>
          <a:noFill/>
        </p:spPr>
        <p:txBody>
          <a:bodyPr wrap="square" rtlCol="0">
            <a:spAutoFit/>
          </a:bodyPr>
          <a:lstStyle/>
          <a:p>
            <a:r>
              <a:rPr lang="en-US" b="1" dirty="0"/>
              <a:t>Answer 2: </a:t>
            </a:r>
          </a:p>
          <a:p>
            <a:endParaRPr lang="en-US" b="1" dirty="0"/>
          </a:p>
          <a:p>
            <a:r>
              <a:rPr lang="en-US" b="1" dirty="0"/>
              <a:t>Illustration </a:t>
            </a:r>
          </a:p>
        </p:txBody>
      </p:sp>
      <p:sp>
        <p:nvSpPr>
          <p:cNvPr id="14" name="TextBox 13">
            <a:extLst>
              <a:ext uri="{FF2B5EF4-FFF2-40B4-BE49-F238E27FC236}">
                <a16:creationId xmlns:a16="http://schemas.microsoft.com/office/drawing/2014/main" id="{BF5E9163-ADBE-4BEB-8496-CACA92C1E238}"/>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15" name="TextBox 14">
            <a:extLst>
              <a:ext uri="{FF2B5EF4-FFF2-40B4-BE49-F238E27FC236}">
                <a16:creationId xmlns:a16="http://schemas.microsoft.com/office/drawing/2014/main" id="{8A9AD355-6F68-455E-B05A-3B8A955AE845}"/>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26" name="TextBox 25">
            <a:extLst>
              <a:ext uri="{FF2B5EF4-FFF2-40B4-BE49-F238E27FC236}">
                <a16:creationId xmlns:a16="http://schemas.microsoft.com/office/drawing/2014/main" id="{7B672B0C-D11C-47E8-B10D-465537E9F09F}"/>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27" name="TextBox 26">
            <a:extLst>
              <a:ext uri="{FF2B5EF4-FFF2-40B4-BE49-F238E27FC236}">
                <a16:creationId xmlns:a16="http://schemas.microsoft.com/office/drawing/2014/main" id="{7CF376C3-31B3-46D2-8B2B-317B1B1FB40A}"/>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361" name="TextBox 360">
            <a:extLst>
              <a:ext uri="{FF2B5EF4-FFF2-40B4-BE49-F238E27FC236}">
                <a16:creationId xmlns:a16="http://schemas.microsoft.com/office/drawing/2014/main" id="{3260FD8D-163B-4394-869F-7693A4874280}"/>
              </a:ext>
            </a:extLst>
          </p:cNvPr>
          <p:cNvSpPr txBox="1"/>
          <p:nvPr/>
        </p:nvSpPr>
        <p:spPr>
          <a:xfrm>
            <a:off x="3936571" y="1048718"/>
            <a:ext cx="3171990" cy="646331"/>
          </a:xfrm>
          <a:prstGeom prst="rect">
            <a:avLst/>
          </a:prstGeom>
          <a:noFill/>
        </p:spPr>
        <p:txBody>
          <a:bodyPr wrap="square" rtlCol="0">
            <a:spAutoFit/>
          </a:bodyPr>
          <a:lstStyle/>
          <a:p>
            <a:r>
              <a:rPr lang="en-US" b="1" i="1" dirty="0">
                <a:solidFill>
                  <a:srgbClr val="C00000"/>
                </a:solidFill>
              </a:rPr>
              <a:t>Service Point as defined in Article 100 of the NEC.</a:t>
            </a:r>
          </a:p>
        </p:txBody>
      </p:sp>
      <p:sp>
        <p:nvSpPr>
          <p:cNvPr id="372" name="Arc 371">
            <a:extLst>
              <a:ext uri="{FF2B5EF4-FFF2-40B4-BE49-F238E27FC236}">
                <a16:creationId xmlns:a16="http://schemas.microsoft.com/office/drawing/2014/main" id="{E160DE40-C2B5-40D5-91D3-1A6D00E8FB97}"/>
              </a:ext>
            </a:extLst>
          </p:cNvPr>
          <p:cNvSpPr/>
          <p:nvPr/>
        </p:nvSpPr>
        <p:spPr>
          <a:xfrm rot="10800000">
            <a:off x="6484172" y="3542852"/>
            <a:ext cx="1021977" cy="1573306"/>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3" name="Arc 372">
            <a:extLst>
              <a:ext uri="{FF2B5EF4-FFF2-40B4-BE49-F238E27FC236}">
                <a16:creationId xmlns:a16="http://schemas.microsoft.com/office/drawing/2014/main" id="{33267B55-C773-4974-93A4-CCC604ACEB55}"/>
              </a:ext>
            </a:extLst>
          </p:cNvPr>
          <p:cNvSpPr/>
          <p:nvPr/>
        </p:nvSpPr>
        <p:spPr>
          <a:xfrm rot="10800000" flipH="1">
            <a:off x="7730272" y="3533887"/>
            <a:ext cx="1021977" cy="1573306"/>
          </a:xfrm>
          <a:prstGeom prst="arc">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74" name="Straight Connector 373">
            <a:extLst>
              <a:ext uri="{FF2B5EF4-FFF2-40B4-BE49-F238E27FC236}">
                <a16:creationId xmlns:a16="http://schemas.microsoft.com/office/drawing/2014/main" id="{70C6F5E0-E2C6-471B-AFDD-3FE89E133C52}"/>
              </a:ext>
            </a:extLst>
          </p:cNvPr>
          <p:cNvCxnSpPr>
            <a:cxnSpLocks/>
            <a:stCxn id="372" idx="0"/>
            <a:endCxn id="373" idx="0"/>
          </p:cNvCxnSpPr>
          <p:nvPr/>
        </p:nvCxnSpPr>
        <p:spPr>
          <a:xfrm flipV="1">
            <a:off x="6995161" y="5107193"/>
            <a:ext cx="1246099" cy="896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5" name="Rectangle 374">
            <a:extLst>
              <a:ext uri="{FF2B5EF4-FFF2-40B4-BE49-F238E27FC236}">
                <a16:creationId xmlns:a16="http://schemas.microsoft.com/office/drawing/2014/main" id="{6A96D401-0152-44F7-A882-DEBEDD5B21C0}"/>
              </a:ext>
            </a:extLst>
          </p:cNvPr>
          <p:cNvSpPr/>
          <p:nvPr/>
        </p:nvSpPr>
        <p:spPr>
          <a:xfrm>
            <a:off x="6766559" y="701040"/>
            <a:ext cx="5334001" cy="233082"/>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0D43BB64-4FDE-4D48-9A02-5ABCF697E1D7}"/>
              </a:ext>
            </a:extLst>
          </p:cNvPr>
          <p:cNvSpPr/>
          <p:nvPr/>
        </p:nvSpPr>
        <p:spPr>
          <a:xfrm>
            <a:off x="7080325" y="898264"/>
            <a:ext cx="4894729" cy="336624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7" name="Straight Connector 376">
            <a:extLst>
              <a:ext uri="{FF2B5EF4-FFF2-40B4-BE49-F238E27FC236}">
                <a16:creationId xmlns:a16="http://schemas.microsoft.com/office/drawing/2014/main" id="{5B8CF145-4497-41AB-BE52-0BD6EDB05A66}"/>
              </a:ext>
            </a:extLst>
          </p:cNvPr>
          <p:cNvCxnSpPr>
            <a:cxnSpLocks/>
          </p:cNvCxnSpPr>
          <p:nvPr/>
        </p:nvCxnSpPr>
        <p:spPr>
          <a:xfrm flipV="1">
            <a:off x="8734314" y="3687256"/>
            <a:ext cx="0" cy="747585"/>
          </a:xfrm>
          <a:prstGeom prst="line">
            <a:avLst/>
          </a:prstGeom>
          <a:ln w="2190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8" name="Rectangle 377">
            <a:extLst>
              <a:ext uri="{FF2B5EF4-FFF2-40B4-BE49-F238E27FC236}">
                <a16:creationId xmlns:a16="http://schemas.microsoft.com/office/drawing/2014/main" id="{C0A2760A-2208-4BEF-90D4-387E2A799A85}"/>
              </a:ext>
            </a:extLst>
          </p:cNvPr>
          <p:cNvSpPr/>
          <p:nvPr/>
        </p:nvSpPr>
        <p:spPr>
          <a:xfrm>
            <a:off x="7812652" y="993483"/>
            <a:ext cx="1741117" cy="268686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378">
            <a:extLst>
              <a:ext uri="{FF2B5EF4-FFF2-40B4-BE49-F238E27FC236}">
                <a16:creationId xmlns:a16="http://schemas.microsoft.com/office/drawing/2014/main" id="{BBC64923-3114-4955-BADC-2CDD170F7280}"/>
              </a:ext>
            </a:extLst>
          </p:cNvPr>
          <p:cNvSpPr/>
          <p:nvPr/>
        </p:nvSpPr>
        <p:spPr>
          <a:xfrm>
            <a:off x="8389019" y="1576469"/>
            <a:ext cx="688931" cy="780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a:extLst>
              <a:ext uri="{FF2B5EF4-FFF2-40B4-BE49-F238E27FC236}">
                <a16:creationId xmlns:a16="http://schemas.microsoft.com/office/drawing/2014/main" id="{E4CEE9FE-4B00-4925-9524-AA13E9C0BDC1}"/>
              </a:ext>
            </a:extLst>
          </p:cNvPr>
          <p:cNvSpPr/>
          <p:nvPr/>
        </p:nvSpPr>
        <p:spPr>
          <a:xfrm>
            <a:off x="8490727" y="1774717"/>
            <a:ext cx="461963" cy="63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1" name="Picture 380" descr="A picture containing metalware, white, indoor&#10;&#10;Description generated with very high confidence">
            <a:extLst>
              <a:ext uri="{FF2B5EF4-FFF2-40B4-BE49-F238E27FC236}">
                <a16:creationId xmlns:a16="http://schemas.microsoft.com/office/drawing/2014/main" id="{58C468EB-0124-4BBD-9E8E-877C3FF8F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191" y="2038341"/>
            <a:ext cx="286767" cy="1241953"/>
          </a:xfrm>
          <a:prstGeom prst="rect">
            <a:avLst/>
          </a:prstGeom>
        </p:spPr>
      </p:pic>
      <p:sp>
        <p:nvSpPr>
          <p:cNvPr id="382" name="Rectangle 381">
            <a:extLst>
              <a:ext uri="{FF2B5EF4-FFF2-40B4-BE49-F238E27FC236}">
                <a16:creationId xmlns:a16="http://schemas.microsoft.com/office/drawing/2014/main" id="{FE573DE1-E999-4D33-B1FB-13084D87437B}"/>
              </a:ext>
            </a:extLst>
          </p:cNvPr>
          <p:cNvSpPr/>
          <p:nvPr/>
        </p:nvSpPr>
        <p:spPr>
          <a:xfrm>
            <a:off x="4960620" y="3417570"/>
            <a:ext cx="1832424" cy="83629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3" name="Group 382">
            <a:extLst>
              <a:ext uri="{FF2B5EF4-FFF2-40B4-BE49-F238E27FC236}">
                <a16:creationId xmlns:a16="http://schemas.microsoft.com/office/drawing/2014/main" id="{965FE515-5B58-4F00-93F6-B534DE397D85}"/>
              </a:ext>
            </a:extLst>
          </p:cNvPr>
          <p:cNvGrpSpPr/>
          <p:nvPr/>
        </p:nvGrpSpPr>
        <p:grpSpPr>
          <a:xfrm>
            <a:off x="8572173" y="3676346"/>
            <a:ext cx="297796" cy="48638"/>
            <a:chOff x="9512549" y="4902741"/>
            <a:chExt cx="297796" cy="48638"/>
          </a:xfrm>
        </p:grpSpPr>
        <p:sp>
          <p:nvSpPr>
            <p:cNvPr id="478" name="Can 140">
              <a:extLst>
                <a:ext uri="{FF2B5EF4-FFF2-40B4-BE49-F238E27FC236}">
                  <a16:creationId xmlns:a16="http://schemas.microsoft.com/office/drawing/2014/main" id="{3583992F-97BE-4D34-9F74-DB62EDCD1850}"/>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9" name="Straight Connector 478">
              <a:extLst>
                <a:ext uri="{FF2B5EF4-FFF2-40B4-BE49-F238E27FC236}">
                  <a16:creationId xmlns:a16="http://schemas.microsoft.com/office/drawing/2014/main" id="{4B13DFF6-1F19-418E-8C1A-4D511D01FEBC}"/>
                </a:ext>
              </a:extLst>
            </p:cNvPr>
            <p:cNvCxnSpPr>
              <a:stCxn id="478" idx="2"/>
              <a:endCxn id="478"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66EAEC5B-F3BB-4F8D-AD08-98BA92806B98}"/>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7DB0E749-19DA-41D7-832F-4B63FBEB487F}"/>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E3F50E23-92CD-4C30-B03A-31524752F718}"/>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EFB34F50-6406-4061-9568-A350D4E7ED6D}"/>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E3EF6FC5-F2E5-49AB-8870-26FB8A0EC60B}"/>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4" name="Group 383">
            <a:extLst>
              <a:ext uri="{FF2B5EF4-FFF2-40B4-BE49-F238E27FC236}">
                <a16:creationId xmlns:a16="http://schemas.microsoft.com/office/drawing/2014/main" id="{38DCD2FC-0DFE-4A78-A4BA-5910732137AA}"/>
              </a:ext>
            </a:extLst>
          </p:cNvPr>
          <p:cNvGrpSpPr/>
          <p:nvPr/>
        </p:nvGrpSpPr>
        <p:grpSpPr>
          <a:xfrm>
            <a:off x="8568930" y="3634193"/>
            <a:ext cx="297796" cy="48638"/>
            <a:chOff x="9512549" y="4902741"/>
            <a:chExt cx="297796" cy="48638"/>
          </a:xfrm>
        </p:grpSpPr>
        <p:sp>
          <p:nvSpPr>
            <p:cNvPr id="471" name="Can 140">
              <a:extLst>
                <a:ext uri="{FF2B5EF4-FFF2-40B4-BE49-F238E27FC236}">
                  <a16:creationId xmlns:a16="http://schemas.microsoft.com/office/drawing/2014/main" id="{07999DE0-2219-40B8-82F4-11A6848492A3}"/>
                </a:ext>
              </a:extLst>
            </p:cNvPr>
            <p:cNvSpPr/>
            <p:nvPr/>
          </p:nvSpPr>
          <p:spPr>
            <a:xfrm rot="10800000" flipH="1">
              <a:off x="9512549" y="4903103"/>
              <a:ext cx="297796" cy="45719"/>
            </a:xfrm>
            <a:prstGeom prst="can">
              <a:avLst/>
            </a:prstGeom>
            <a:gradFill flip="none" rotWithShape="1">
              <a:gsLst>
                <a:gs pos="0">
                  <a:srgbClr val="E6E6E6"/>
                </a:gs>
                <a:gs pos="25000">
                  <a:srgbClr val="ADB1BB"/>
                </a:gs>
                <a:gs pos="58000">
                  <a:srgbClr val="E6E6E6"/>
                </a:gs>
                <a:gs pos="85001">
                  <a:srgbClr val="7D8496"/>
                </a:gs>
                <a:gs pos="100000">
                  <a:srgbClr val="E6E6E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2" name="Straight Connector 471">
              <a:extLst>
                <a:ext uri="{FF2B5EF4-FFF2-40B4-BE49-F238E27FC236}">
                  <a16:creationId xmlns:a16="http://schemas.microsoft.com/office/drawing/2014/main" id="{71EE9A86-F2CF-4355-B74A-03151128C7B8}"/>
                </a:ext>
              </a:extLst>
            </p:cNvPr>
            <p:cNvCxnSpPr>
              <a:stCxn id="471" idx="2"/>
              <a:endCxn id="471" idx="2"/>
            </p:cNvCxnSpPr>
            <p:nvPr/>
          </p:nvCxnSpPr>
          <p:spPr>
            <a:xfrm>
              <a:off x="9512549" y="4925962"/>
              <a:ext cx="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BA765067-6123-4A84-B323-AF98D06DF7AE}"/>
                </a:ext>
              </a:extLst>
            </p:cNvPr>
            <p:cNvCxnSpPr>
              <a:cxnSpLocks/>
            </p:cNvCxnSpPr>
            <p:nvPr/>
          </p:nvCxnSpPr>
          <p:spPr>
            <a:xfrm>
              <a:off x="9610929"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10F124FD-9C31-4473-9A16-B3B0119A5259}"/>
                </a:ext>
              </a:extLst>
            </p:cNvPr>
            <p:cNvCxnSpPr>
              <a:cxnSpLocks/>
            </p:cNvCxnSpPr>
            <p:nvPr/>
          </p:nvCxnSpPr>
          <p:spPr>
            <a:xfrm>
              <a:off x="9670915"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D470A61C-AFF9-4AE5-960D-69C90ADDF0EA}"/>
                </a:ext>
              </a:extLst>
            </p:cNvPr>
            <p:cNvCxnSpPr>
              <a:cxnSpLocks/>
            </p:cNvCxnSpPr>
            <p:nvPr/>
          </p:nvCxnSpPr>
          <p:spPr>
            <a:xfrm>
              <a:off x="978278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CB1D8655-9ED4-4C52-B9D8-3CFB1AD0AE01}"/>
                </a:ext>
              </a:extLst>
            </p:cNvPr>
            <p:cNvCxnSpPr>
              <a:cxnSpLocks/>
            </p:cNvCxnSpPr>
            <p:nvPr/>
          </p:nvCxnSpPr>
          <p:spPr>
            <a:xfrm>
              <a:off x="9721174"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2D7E8004-8DBD-48FA-B8A8-13CF83329624}"/>
                </a:ext>
              </a:extLst>
            </p:cNvPr>
            <p:cNvCxnSpPr>
              <a:cxnSpLocks/>
            </p:cNvCxnSpPr>
            <p:nvPr/>
          </p:nvCxnSpPr>
          <p:spPr>
            <a:xfrm>
              <a:off x="9559048" y="4902741"/>
              <a:ext cx="0" cy="4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TextBox 384">
            <a:extLst>
              <a:ext uri="{FF2B5EF4-FFF2-40B4-BE49-F238E27FC236}">
                <a16:creationId xmlns:a16="http://schemas.microsoft.com/office/drawing/2014/main" id="{ADE3D25D-4DC5-45DE-A668-9C0138F98CF1}"/>
              </a:ext>
            </a:extLst>
          </p:cNvPr>
          <p:cNvSpPr txBox="1"/>
          <p:nvPr/>
        </p:nvSpPr>
        <p:spPr>
          <a:xfrm>
            <a:off x="8526805" y="1552957"/>
            <a:ext cx="601249" cy="553998"/>
          </a:xfrm>
          <a:prstGeom prst="rect">
            <a:avLst/>
          </a:prstGeom>
          <a:noFill/>
        </p:spPr>
        <p:txBody>
          <a:bodyPr wrap="square" rtlCol="0">
            <a:spAutoFit/>
          </a:bodyPr>
          <a:lstStyle/>
          <a:p>
            <a:r>
              <a:rPr lang="en-US" sz="1200" b="1" dirty="0"/>
              <a:t>ON</a:t>
            </a:r>
          </a:p>
          <a:p>
            <a:endParaRPr lang="en-US" sz="600" b="1" dirty="0"/>
          </a:p>
          <a:p>
            <a:r>
              <a:rPr lang="en-US" sz="1200" b="1" dirty="0"/>
              <a:t>OFF</a:t>
            </a:r>
          </a:p>
        </p:txBody>
      </p:sp>
      <p:grpSp>
        <p:nvGrpSpPr>
          <p:cNvPr id="386" name="Group 385">
            <a:extLst>
              <a:ext uri="{FF2B5EF4-FFF2-40B4-BE49-F238E27FC236}">
                <a16:creationId xmlns:a16="http://schemas.microsoft.com/office/drawing/2014/main" id="{4838ECC1-0E0A-4F3C-8A20-ADD2B88C5FC5}"/>
              </a:ext>
            </a:extLst>
          </p:cNvPr>
          <p:cNvGrpSpPr/>
          <p:nvPr/>
        </p:nvGrpSpPr>
        <p:grpSpPr>
          <a:xfrm>
            <a:off x="7986374" y="3277779"/>
            <a:ext cx="769832" cy="328788"/>
            <a:chOff x="5944131" y="1894680"/>
            <a:chExt cx="769832" cy="328788"/>
          </a:xfrm>
        </p:grpSpPr>
        <p:sp>
          <p:nvSpPr>
            <p:cNvPr id="469" name="Freeform: Shape 468">
              <a:extLst>
                <a:ext uri="{FF2B5EF4-FFF2-40B4-BE49-F238E27FC236}">
                  <a16:creationId xmlns:a16="http://schemas.microsoft.com/office/drawing/2014/main" id="{D467E872-5BE6-49C5-A177-7EBF16B07AC0}"/>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 name="Freeform: Shape 469">
              <a:extLst>
                <a:ext uri="{FF2B5EF4-FFF2-40B4-BE49-F238E27FC236}">
                  <a16:creationId xmlns:a16="http://schemas.microsoft.com/office/drawing/2014/main" id="{2DB3EB87-B587-4DC5-98F9-E342A8507FD1}"/>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7" name="Group 386">
            <a:extLst>
              <a:ext uri="{FF2B5EF4-FFF2-40B4-BE49-F238E27FC236}">
                <a16:creationId xmlns:a16="http://schemas.microsoft.com/office/drawing/2014/main" id="{D8B5EEC5-2030-4E2F-9CD0-52AC9EFBB1A8}"/>
              </a:ext>
            </a:extLst>
          </p:cNvPr>
          <p:cNvGrpSpPr/>
          <p:nvPr/>
        </p:nvGrpSpPr>
        <p:grpSpPr>
          <a:xfrm>
            <a:off x="4943944" y="2594456"/>
            <a:ext cx="1855694" cy="825989"/>
            <a:chOff x="5940911" y="1683758"/>
            <a:chExt cx="1855694" cy="1506070"/>
          </a:xfrm>
        </p:grpSpPr>
        <p:sp>
          <p:nvSpPr>
            <p:cNvPr id="467" name="TextBox 466">
              <a:extLst>
                <a:ext uri="{FF2B5EF4-FFF2-40B4-BE49-F238E27FC236}">
                  <a16:creationId xmlns:a16="http://schemas.microsoft.com/office/drawing/2014/main" id="{BA2805C0-7DAB-4E27-BBBA-7E4DA90BA7B2}"/>
                </a:ext>
              </a:extLst>
            </p:cNvPr>
            <p:cNvSpPr txBox="1"/>
            <p:nvPr/>
          </p:nvSpPr>
          <p:spPr>
            <a:xfrm>
              <a:off x="6091518" y="2084294"/>
              <a:ext cx="847164" cy="400110"/>
            </a:xfrm>
            <a:prstGeom prst="rect">
              <a:avLst/>
            </a:prstGeom>
            <a:solidFill>
              <a:schemeClr val="bg1"/>
            </a:solidFill>
          </p:spPr>
          <p:txBody>
            <a:bodyPr wrap="square" rtlCol="0">
              <a:spAutoFit/>
            </a:bodyPr>
            <a:lstStyle/>
            <a:p>
              <a:r>
                <a:rPr lang="en-US" sz="1000" dirty="0"/>
                <a:t>Utility Transformer</a:t>
              </a:r>
            </a:p>
          </p:txBody>
        </p:sp>
        <p:sp>
          <p:nvSpPr>
            <p:cNvPr id="468" name="Rectangle 467">
              <a:extLst>
                <a:ext uri="{FF2B5EF4-FFF2-40B4-BE49-F238E27FC236}">
                  <a16:creationId xmlns:a16="http://schemas.microsoft.com/office/drawing/2014/main" id="{73FF68C9-A4D3-45EA-8D35-251BDC50754B}"/>
                </a:ext>
              </a:extLst>
            </p:cNvPr>
            <p:cNvSpPr/>
            <p:nvPr/>
          </p:nvSpPr>
          <p:spPr>
            <a:xfrm>
              <a:off x="5940911" y="1683758"/>
              <a:ext cx="1855694" cy="150607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8" name="Freeform: Shape 387">
            <a:extLst>
              <a:ext uri="{FF2B5EF4-FFF2-40B4-BE49-F238E27FC236}">
                <a16:creationId xmlns:a16="http://schemas.microsoft.com/office/drawing/2014/main" id="{E247583A-2EDF-47A7-ACDD-3235F4FD52CC}"/>
              </a:ext>
            </a:extLst>
          </p:cNvPr>
          <p:cNvSpPr/>
          <p:nvPr/>
        </p:nvSpPr>
        <p:spPr>
          <a:xfrm rot="10800000">
            <a:off x="6186546" y="3872607"/>
            <a:ext cx="332878" cy="420129"/>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9" name="Group 388">
            <a:extLst>
              <a:ext uri="{FF2B5EF4-FFF2-40B4-BE49-F238E27FC236}">
                <a16:creationId xmlns:a16="http://schemas.microsoft.com/office/drawing/2014/main" id="{2ABEB987-7D6D-4A7F-8B99-C2665A8DDAEC}"/>
              </a:ext>
            </a:extLst>
          </p:cNvPr>
          <p:cNvGrpSpPr/>
          <p:nvPr/>
        </p:nvGrpSpPr>
        <p:grpSpPr>
          <a:xfrm>
            <a:off x="6061721" y="3660829"/>
            <a:ext cx="643368" cy="303863"/>
            <a:chOff x="5411756" y="690265"/>
            <a:chExt cx="643368" cy="303863"/>
          </a:xfrm>
        </p:grpSpPr>
        <p:sp>
          <p:nvSpPr>
            <p:cNvPr id="439" name="Rectangle 438">
              <a:extLst>
                <a:ext uri="{FF2B5EF4-FFF2-40B4-BE49-F238E27FC236}">
                  <a16:creationId xmlns:a16="http://schemas.microsoft.com/office/drawing/2014/main" id="{E1FCE483-6D72-4E1E-9041-0C006330659C}"/>
                </a:ext>
              </a:extLst>
            </p:cNvPr>
            <p:cNvSpPr/>
            <p:nvPr/>
          </p:nvSpPr>
          <p:spPr>
            <a:xfrm>
              <a:off x="5411756" y="792389"/>
              <a:ext cx="643368" cy="10957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0" name="Group 439">
              <a:extLst>
                <a:ext uri="{FF2B5EF4-FFF2-40B4-BE49-F238E27FC236}">
                  <a16:creationId xmlns:a16="http://schemas.microsoft.com/office/drawing/2014/main" id="{EA3CA824-BFFF-47E9-9156-3CF1A320BE41}"/>
                </a:ext>
              </a:extLst>
            </p:cNvPr>
            <p:cNvGrpSpPr/>
            <p:nvPr/>
          </p:nvGrpSpPr>
          <p:grpSpPr>
            <a:xfrm>
              <a:off x="5894780" y="693376"/>
              <a:ext cx="96289" cy="300752"/>
              <a:chOff x="5894780" y="693376"/>
              <a:chExt cx="96289" cy="300752"/>
            </a:xfrm>
          </p:grpSpPr>
          <p:grpSp>
            <p:nvGrpSpPr>
              <p:cNvPr id="459" name="Group 458">
                <a:extLst>
                  <a:ext uri="{FF2B5EF4-FFF2-40B4-BE49-F238E27FC236}">
                    <a16:creationId xmlns:a16="http://schemas.microsoft.com/office/drawing/2014/main" id="{81F2E6D1-5636-4DE2-81EE-90ED9BD9D7E7}"/>
                  </a:ext>
                </a:extLst>
              </p:cNvPr>
              <p:cNvGrpSpPr/>
              <p:nvPr/>
            </p:nvGrpSpPr>
            <p:grpSpPr>
              <a:xfrm>
                <a:off x="5894780" y="693376"/>
                <a:ext cx="96289" cy="300752"/>
                <a:chOff x="5894780" y="693376"/>
                <a:chExt cx="96289" cy="300752"/>
              </a:xfrm>
            </p:grpSpPr>
            <p:sp>
              <p:nvSpPr>
                <p:cNvPr id="462" name="Rectangle 461">
                  <a:extLst>
                    <a:ext uri="{FF2B5EF4-FFF2-40B4-BE49-F238E27FC236}">
                      <a16:creationId xmlns:a16="http://schemas.microsoft.com/office/drawing/2014/main" id="{0644A1B5-CC4E-41A5-80DE-06418ADE017F}"/>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Rectangle 462">
                  <a:extLst>
                    <a:ext uri="{FF2B5EF4-FFF2-40B4-BE49-F238E27FC236}">
                      <a16:creationId xmlns:a16="http://schemas.microsoft.com/office/drawing/2014/main" id="{B2EE9B6E-178E-42DE-B95A-04614BCB3EBA}"/>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Oval 463">
                  <a:extLst>
                    <a:ext uri="{FF2B5EF4-FFF2-40B4-BE49-F238E27FC236}">
                      <a16:creationId xmlns:a16="http://schemas.microsoft.com/office/drawing/2014/main" id="{58DAAFBB-0D37-4B5B-9258-74FD3D5DCE74}"/>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4D875046-B9C8-4066-AEFD-0D99ED118E50}"/>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Oval 465">
                  <a:extLst>
                    <a:ext uri="{FF2B5EF4-FFF2-40B4-BE49-F238E27FC236}">
                      <a16:creationId xmlns:a16="http://schemas.microsoft.com/office/drawing/2014/main" id="{DD9279FA-12DF-446F-B810-E3A81A019834}"/>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 name="Oval 459">
                <a:extLst>
                  <a:ext uri="{FF2B5EF4-FFF2-40B4-BE49-F238E27FC236}">
                    <a16:creationId xmlns:a16="http://schemas.microsoft.com/office/drawing/2014/main" id="{A0429B3C-A6B2-4CE1-9EC1-06E3B5200FFB}"/>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73CE3873-6E3B-44CA-9673-EC35268F6ECC}"/>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a:extLst>
                <a:ext uri="{FF2B5EF4-FFF2-40B4-BE49-F238E27FC236}">
                  <a16:creationId xmlns:a16="http://schemas.microsoft.com/office/drawing/2014/main" id="{EF3ECD50-CCA6-490A-B3DC-9C905BD2B795}"/>
                </a:ext>
              </a:extLst>
            </p:cNvPr>
            <p:cNvGrpSpPr/>
            <p:nvPr/>
          </p:nvGrpSpPr>
          <p:grpSpPr>
            <a:xfrm>
              <a:off x="5667735" y="690265"/>
              <a:ext cx="96289" cy="300752"/>
              <a:chOff x="5894780" y="693376"/>
              <a:chExt cx="96289" cy="300752"/>
            </a:xfrm>
          </p:grpSpPr>
          <p:grpSp>
            <p:nvGrpSpPr>
              <p:cNvPr id="451" name="Group 450">
                <a:extLst>
                  <a:ext uri="{FF2B5EF4-FFF2-40B4-BE49-F238E27FC236}">
                    <a16:creationId xmlns:a16="http://schemas.microsoft.com/office/drawing/2014/main" id="{C9D23C49-AAEA-487E-821E-010F7EB8C288}"/>
                  </a:ext>
                </a:extLst>
              </p:cNvPr>
              <p:cNvGrpSpPr/>
              <p:nvPr/>
            </p:nvGrpSpPr>
            <p:grpSpPr>
              <a:xfrm>
                <a:off x="5894780" y="693376"/>
                <a:ext cx="96289" cy="300752"/>
                <a:chOff x="5894780" y="693376"/>
                <a:chExt cx="96289" cy="300752"/>
              </a:xfrm>
            </p:grpSpPr>
            <p:sp>
              <p:nvSpPr>
                <p:cNvPr id="454" name="Rectangle 453">
                  <a:extLst>
                    <a:ext uri="{FF2B5EF4-FFF2-40B4-BE49-F238E27FC236}">
                      <a16:creationId xmlns:a16="http://schemas.microsoft.com/office/drawing/2014/main" id="{ABDCD99B-8908-423E-9655-49C90A53ED36}"/>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Rectangle 454">
                  <a:extLst>
                    <a:ext uri="{FF2B5EF4-FFF2-40B4-BE49-F238E27FC236}">
                      <a16:creationId xmlns:a16="http://schemas.microsoft.com/office/drawing/2014/main" id="{DF948235-7305-4721-88ED-0F30BA6AFB05}"/>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Oval 455">
                  <a:extLst>
                    <a:ext uri="{FF2B5EF4-FFF2-40B4-BE49-F238E27FC236}">
                      <a16:creationId xmlns:a16="http://schemas.microsoft.com/office/drawing/2014/main" id="{E1906E5F-5828-4DC4-8441-30879BF4521E}"/>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a:extLst>
                    <a:ext uri="{FF2B5EF4-FFF2-40B4-BE49-F238E27FC236}">
                      <a16:creationId xmlns:a16="http://schemas.microsoft.com/office/drawing/2014/main" id="{EBF53841-B23A-480E-922A-DB9DCB7D6210}"/>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Oval 457">
                  <a:extLst>
                    <a:ext uri="{FF2B5EF4-FFF2-40B4-BE49-F238E27FC236}">
                      <a16:creationId xmlns:a16="http://schemas.microsoft.com/office/drawing/2014/main" id="{BBEA211B-7D7F-43A2-920D-975ED89FD4DD}"/>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2" name="Oval 451">
                <a:extLst>
                  <a:ext uri="{FF2B5EF4-FFF2-40B4-BE49-F238E27FC236}">
                    <a16:creationId xmlns:a16="http://schemas.microsoft.com/office/drawing/2014/main" id="{F8E0075E-A93D-4A24-BBC4-B0C2DAA401CC}"/>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a:extLst>
                  <a:ext uri="{FF2B5EF4-FFF2-40B4-BE49-F238E27FC236}">
                    <a16:creationId xmlns:a16="http://schemas.microsoft.com/office/drawing/2014/main" id="{CBB867A3-1511-4FA0-8A85-25AFAF5E4D2A}"/>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441">
              <a:extLst>
                <a:ext uri="{FF2B5EF4-FFF2-40B4-BE49-F238E27FC236}">
                  <a16:creationId xmlns:a16="http://schemas.microsoft.com/office/drawing/2014/main" id="{19D5FD58-58BE-4EEF-97FD-7C792C8296E0}"/>
                </a:ext>
              </a:extLst>
            </p:cNvPr>
            <p:cNvGrpSpPr/>
            <p:nvPr/>
          </p:nvGrpSpPr>
          <p:grpSpPr>
            <a:xfrm>
              <a:off x="5462462" y="690265"/>
              <a:ext cx="96289" cy="300752"/>
              <a:chOff x="5894780" y="693376"/>
              <a:chExt cx="96289" cy="300752"/>
            </a:xfrm>
          </p:grpSpPr>
          <p:grpSp>
            <p:nvGrpSpPr>
              <p:cNvPr id="443" name="Group 442">
                <a:extLst>
                  <a:ext uri="{FF2B5EF4-FFF2-40B4-BE49-F238E27FC236}">
                    <a16:creationId xmlns:a16="http://schemas.microsoft.com/office/drawing/2014/main" id="{A4621431-B8BA-4429-9D19-7CE1A0D66CD9}"/>
                  </a:ext>
                </a:extLst>
              </p:cNvPr>
              <p:cNvGrpSpPr/>
              <p:nvPr/>
            </p:nvGrpSpPr>
            <p:grpSpPr>
              <a:xfrm>
                <a:off x="5894780" y="693376"/>
                <a:ext cx="96289" cy="300752"/>
                <a:chOff x="5894780" y="693376"/>
                <a:chExt cx="96289" cy="300752"/>
              </a:xfrm>
            </p:grpSpPr>
            <p:sp>
              <p:nvSpPr>
                <p:cNvPr id="446" name="Rectangle 445">
                  <a:extLst>
                    <a:ext uri="{FF2B5EF4-FFF2-40B4-BE49-F238E27FC236}">
                      <a16:creationId xmlns:a16="http://schemas.microsoft.com/office/drawing/2014/main" id="{721FF193-0417-4AB4-964E-C7761B2103C3}"/>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Rectangle 446">
                  <a:extLst>
                    <a:ext uri="{FF2B5EF4-FFF2-40B4-BE49-F238E27FC236}">
                      <a16:creationId xmlns:a16="http://schemas.microsoft.com/office/drawing/2014/main" id="{670EBD75-94AD-44DD-8023-551F27CEE36E}"/>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Oval 447">
                  <a:extLst>
                    <a:ext uri="{FF2B5EF4-FFF2-40B4-BE49-F238E27FC236}">
                      <a16:creationId xmlns:a16="http://schemas.microsoft.com/office/drawing/2014/main" id="{9C6C47EE-111A-4757-B1F5-53EC28FA66D6}"/>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a:extLst>
                    <a:ext uri="{FF2B5EF4-FFF2-40B4-BE49-F238E27FC236}">
                      <a16:creationId xmlns:a16="http://schemas.microsoft.com/office/drawing/2014/main" id="{B978B985-8379-4F64-80D9-FBFC957F781F}"/>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Oval 449">
                  <a:extLst>
                    <a:ext uri="{FF2B5EF4-FFF2-40B4-BE49-F238E27FC236}">
                      <a16:creationId xmlns:a16="http://schemas.microsoft.com/office/drawing/2014/main" id="{992575FA-734A-4A4F-9B8B-CDFD57D1022C}"/>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4" name="Oval 443">
                <a:extLst>
                  <a:ext uri="{FF2B5EF4-FFF2-40B4-BE49-F238E27FC236}">
                    <a16:creationId xmlns:a16="http://schemas.microsoft.com/office/drawing/2014/main" id="{31CBD619-4686-4E60-A71C-11B7D214E004}"/>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32802E8A-C4B5-4B86-A84D-096DE7689603}"/>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0" name="Group 389">
            <a:extLst>
              <a:ext uri="{FF2B5EF4-FFF2-40B4-BE49-F238E27FC236}">
                <a16:creationId xmlns:a16="http://schemas.microsoft.com/office/drawing/2014/main" id="{84FE5351-38CE-45B6-8485-D430D0D03571}"/>
              </a:ext>
            </a:extLst>
          </p:cNvPr>
          <p:cNvGrpSpPr/>
          <p:nvPr/>
        </p:nvGrpSpPr>
        <p:grpSpPr>
          <a:xfrm>
            <a:off x="5493814" y="3677305"/>
            <a:ext cx="449276" cy="303863"/>
            <a:chOff x="5832389" y="1188654"/>
            <a:chExt cx="449276" cy="303863"/>
          </a:xfrm>
        </p:grpSpPr>
        <p:sp>
          <p:nvSpPr>
            <p:cNvPr id="420" name="Rectangle 419">
              <a:extLst>
                <a:ext uri="{FF2B5EF4-FFF2-40B4-BE49-F238E27FC236}">
                  <a16:creationId xmlns:a16="http://schemas.microsoft.com/office/drawing/2014/main" id="{ABD7F621-A2D5-4B0C-85FB-594CB077003B}"/>
                </a:ext>
              </a:extLst>
            </p:cNvPr>
            <p:cNvSpPr/>
            <p:nvPr/>
          </p:nvSpPr>
          <p:spPr>
            <a:xfrm>
              <a:off x="5832389" y="1290778"/>
              <a:ext cx="449276" cy="9317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1" name="Group 420">
              <a:extLst>
                <a:ext uri="{FF2B5EF4-FFF2-40B4-BE49-F238E27FC236}">
                  <a16:creationId xmlns:a16="http://schemas.microsoft.com/office/drawing/2014/main" id="{92BF18B9-3E08-46FA-AEBF-7CBF1080B9A8}"/>
                </a:ext>
              </a:extLst>
            </p:cNvPr>
            <p:cNvGrpSpPr/>
            <p:nvPr/>
          </p:nvGrpSpPr>
          <p:grpSpPr>
            <a:xfrm>
              <a:off x="6121321" y="1191765"/>
              <a:ext cx="96289" cy="300752"/>
              <a:chOff x="5894780" y="693376"/>
              <a:chExt cx="96289" cy="300752"/>
            </a:xfrm>
          </p:grpSpPr>
          <p:grpSp>
            <p:nvGrpSpPr>
              <p:cNvPr id="431" name="Group 430">
                <a:extLst>
                  <a:ext uri="{FF2B5EF4-FFF2-40B4-BE49-F238E27FC236}">
                    <a16:creationId xmlns:a16="http://schemas.microsoft.com/office/drawing/2014/main" id="{F7E289CC-1177-478E-A7ED-21A77F1BC015}"/>
                  </a:ext>
                </a:extLst>
              </p:cNvPr>
              <p:cNvGrpSpPr/>
              <p:nvPr/>
            </p:nvGrpSpPr>
            <p:grpSpPr>
              <a:xfrm>
                <a:off x="5894780" y="693376"/>
                <a:ext cx="96289" cy="300752"/>
                <a:chOff x="5894780" y="693376"/>
                <a:chExt cx="96289" cy="300752"/>
              </a:xfrm>
            </p:grpSpPr>
            <p:sp>
              <p:nvSpPr>
                <p:cNvPr id="434" name="Rectangle 433">
                  <a:extLst>
                    <a:ext uri="{FF2B5EF4-FFF2-40B4-BE49-F238E27FC236}">
                      <a16:creationId xmlns:a16="http://schemas.microsoft.com/office/drawing/2014/main" id="{79E81B64-5039-4781-A563-789A554B9638}"/>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Rectangle 434">
                  <a:extLst>
                    <a:ext uri="{FF2B5EF4-FFF2-40B4-BE49-F238E27FC236}">
                      <a16:creationId xmlns:a16="http://schemas.microsoft.com/office/drawing/2014/main" id="{44C25C4E-AA7F-49F7-8560-0583E1BA02B9}"/>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Oval 435">
                  <a:extLst>
                    <a:ext uri="{FF2B5EF4-FFF2-40B4-BE49-F238E27FC236}">
                      <a16:creationId xmlns:a16="http://schemas.microsoft.com/office/drawing/2014/main" id="{0A031C36-C76F-4398-A18D-0912BED6EBB9}"/>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a:extLst>
                    <a:ext uri="{FF2B5EF4-FFF2-40B4-BE49-F238E27FC236}">
                      <a16:creationId xmlns:a16="http://schemas.microsoft.com/office/drawing/2014/main" id="{5C25C258-4702-4154-80D0-5F6A9C0D120B}"/>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Oval 437">
                  <a:extLst>
                    <a:ext uri="{FF2B5EF4-FFF2-40B4-BE49-F238E27FC236}">
                      <a16:creationId xmlns:a16="http://schemas.microsoft.com/office/drawing/2014/main" id="{5FC5F8FA-DD31-4154-A4A3-74B187F9737C}"/>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Oval 431">
                <a:extLst>
                  <a:ext uri="{FF2B5EF4-FFF2-40B4-BE49-F238E27FC236}">
                    <a16:creationId xmlns:a16="http://schemas.microsoft.com/office/drawing/2014/main" id="{C5B760BD-07B5-4459-98D6-8D90236555F3}"/>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90CCB922-D4C5-44F7-BBAC-A93C34744E15}"/>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a:extLst>
                <a:ext uri="{FF2B5EF4-FFF2-40B4-BE49-F238E27FC236}">
                  <a16:creationId xmlns:a16="http://schemas.microsoft.com/office/drawing/2014/main" id="{381ACD97-4647-46CA-A5E1-83267872BA9B}"/>
                </a:ext>
              </a:extLst>
            </p:cNvPr>
            <p:cNvGrpSpPr/>
            <p:nvPr/>
          </p:nvGrpSpPr>
          <p:grpSpPr>
            <a:xfrm>
              <a:off x="5894276" y="1188654"/>
              <a:ext cx="96289" cy="300752"/>
              <a:chOff x="5894780" y="693376"/>
              <a:chExt cx="96289" cy="300752"/>
            </a:xfrm>
          </p:grpSpPr>
          <p:grpSp>
            <p:nvGrpSpPr>
              <p:cNvPr id="423" name="Group 422">
                <a:extLst>
                  <a:ext uri="{FF2B5EF4-FFF2-40B4-BE49-F238E27FC236}">
                    <a16:creationId xmlns:a16="http://schemas.microsoft.com/office/drawing/2014/main" id="{227BDB46-7619-47A2-9EA1-6DF73CDAB91B}"/>
                  </a:ext>
                </a:extLst>
              </p:cNvPr>
              <p:cNvGrpSpPr/>
              <p:nvPr/>
            </p:nvGrpSpPr>
            <p:grpSpPr>
              <a:xfrm>
                <a:off x="5894780" y="693376"/>
                <a:ext cx="96289" cy="300752"/>
                <a:chOff x="5894780" y="693376"/>
                <a:chExt cx="96289" cy="300752"/>
              </a:xfrm>
            </p:grpSpPr>
            <p:sp>
              <p:nvSpPr>
                <p:cNvPr id="426" name="Rectangle 425">
                  <a:extLst>
                    <a:ext uri="{FF2B5EF4-FFF2-40B4-BE49-F238E27FC236}">
                      <a16:creationId xmlns:a16="http://schemas.microsoft.com/office/drawing/2014/main" id="{BA10951E-1F06-4478-99F2-6069F589A832}"/>
                    </a:ext>
                  </a:extLst>
                </p:cNvPr>
                <p:cNvSpPr/>
                <p:nvPr/>
              </p:nvSpPr>
              <p:spPr>
                <a:xfrm>
                  <a:off x="5923730" y="723710"/>
                  <a:ext cx="45719" cy="182880"/>
                </a:xfrm>
                <a:prstGeom prst="rect">
                  <a:avLst/>
                </a:prstGeom>
                <a:solidFill>
                  <a:schemeClr val="accent2">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426">
                  <a:extLst>
                    <a:ext uri="{FF2B5EF4-FFF2-40B4-BE49-F238E27FC236}">
                      <a16:creationId xmlns:a16="http://schemas.microsoft.com/office/drawing/2014/main" id="{CC369F75-9214-4C8A-9A88-97E7F45A6D8F}"/>
                    </a:ext>
                  </a:extLst>
                </p:cNvPr>
                <p:cNvSpPr/>
                <p:nvPr/>
              </p:nvSpPr>
              <p:spPr>
                <a:xfrm>
                  <a:off x="5904110" y="926641"/>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Oval 427">
                  <a:extLst>
                    <a:ext uri="{FF2B5EF4-FFF2-40B4-BE49-F238E27FC236}">
                      <a16:creationId xmlns:a16="http://schemas.microsoft.com/office/drawing/2014/main" id="{F4CAE9E5-EBD3-4705-8254-2A3EB6358234}"/>
                    </a:ext>
                  </a:extLst>
                </p:cNvPr>
                <p:cNvSpPr/>
                <p:nvPr/>
              </p:nvSpPr>
              <p:spPr>
                <a:xfrm>
                  <a:off x="5938642" y="94942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436C0EA9-5DBE-4690-9503-B7BF0F9BC26C}"/>
                    </a:ext>
                  </a:extLst>
                </p:cNvPr>
                <p:cNvSpPr/>
                <p:nvPr/>
              </p:nvSpPr>
              <p:spPr>
                <a:xfrm>
                  <a:off x="5894780" y="693376"/>
                  <a:ext cx="86959" cy="67487"/>
                </a:xfrm>
                <a:prstGeom prst="rect">
                  <a:avLst/>
                </a:prstGeom>
                <a:solidFill>
                  <a:schemeClr val="accent2">
                    <a:lumMod val="5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Oval 429">
                  <a:extLst>
                    <a:ext uri="{FF2B5EF4-FFF2-40B4-BE49-F238E27FC236}">
                      <a16:creationId xmlns:a16="http://schemas.microsoft.com/office/drawing/2014/main" id="{7347A0FB-E564-4BF0-87A3-42C61A8BF80C}"/>
                    </a:ext>
                  </a:extLst>
                </p:cNvPr>
                <p:cNvSpPr/>
                <p:nvPr/>
              </p:nvSpPr>
              <p:spPr>
                <a:xfrm>
                  <a:off x="5929312" y="71616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4" name="Oval 423">
                <a:extLst>
                  <a:ext uri="{FF2B5EF4-FFF2-40B4-BE49-F238E27FC236}">
                    <a16:creationId xmlns:a16="http://schemas.microsoft.com/office/drawing/2014/main" id="{7AC95C62-E122-4546-B544-1E28DD8289C6}"/>
                  </a:ext>
                </a:extLst>
              </p:cNvPr>
              <p:cNvSpPr/>
              <p:nvPr/>
            </p:nvSpPr>
            <p:spPr>
              <a:xfrm>
                <a:off x="5935532" y="815690"/>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E12FBDE1-91BD-4785-B706-27B5166325D3}"/>
                  </a:ext>
                </a:extLst>
              </p:cNvPr>
              <p:cNvSpPr/>
              <p:nvPr/>
            </p:nvSpPr>
            <p:spPr>
              <a:xfrm>
                <a:off x="5932422" y="862343"/>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1" name="Rectangle 390">
            <a:extLst>
              <a:ext uri="{FF2B5EF4-FFF2-40B4-BE49-F238E27FC236}">
                <a16:creationId xmlns:a16="http://schemas.microsoft.com/office/drawing/2014/main" id="{FBD3EF6D-DA68-4E0F-B533-04587173E7C3}"/>
              </a:ext>
            </a:extLst>
          </p:cNvPr>
          <p:cNvSpPr/>
          <p:nvPr/>
        </p:nvSpPr>
        <p:spPr>
          <a:xfrm>
            <a:off x="4937760" y="4264511"/>
            <a:ext cx="7037294" cy="112058"/>
          </a:xfrm>
          <a:prstGeom prst="rect">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Freeform: Shape 391">
            <a:extLst>
              <a:ext uri="{FF2B5EF4-FFF2-40B4-BE49-F238E27FC236}">
                <a16:creationId xmlns:a16="http://schemas.microsoft.com/office/drawing/2014/main" id="{58650B18-E9F8-4F76-BC6C-89EDCFD6BE18}"/>
              </a:ext>
            </a:extLst>
          </p:cNvPr>
          <p:cNvSpPr/>
          <p:nvPr/>
        </p:nvSpPr>
        <p:spPr>
          <a:xfrm rot="10800000">
            <a:off x="6370832" y="3979561"/>
            <a:ext cx="99164" cy="276104"/>
          </a:xfrm>
          <a:custGeom>
            <a:avLst/>
            <a:gdLst>
              <a:gd name="connsiteX0" fmla="*/ 28848 w 377532"/>
              <a:gd name="connsiteY0" fmla="*/ 0 h 1349115"/>
              <a:gd name="connsiteX1" fmla="*/ 28848 w 377532"/>
              <a:gd name="connsiteY1" fmla="*/ 389744 h 1349115"/>
              <a:gd name="connsiteX2" fmla="*/ 328651 w 377532"/>
              <a:gd name="connsiteY2" fmla="*/ 614597 h 1349115"/>
              <a:gd name="connsiteX3" fmla="*/ 373622 w 377532"/>
              <a:gd name="connsiteY3" fmla="*/ 1349115 h 1349115"/>
              <a:gd name="connsiteX0" fmla="*/ 21555 w 385229"/>
              <a:gd name="connsiteY0" fmla="*/ 0 h 1349115"/>
              <a:gd name="connsiteX1" fmla="*/ 36545 w 385229"/>
              <a:gd name="connsiteY1" fmla="*/ 389744 h 1349115"/>
              <a:gd name="connsiteX2" fmla="*/ 336348 w 385229"/>
              <a:gd name="connsiteY2" fmla="*/ 614597 h 1349115"/>
              <a:gd name="connsiteX3" fmla="*/ 381319 w 385229"/>
              <a:gd name="connsiteY3" fmla="*/ 1349115 h 1349115"/>
              <a:gd name="connsiteX0" fmla="*/ 9367 w 419800"/>
              <a:gd name="connsiteY0" fmla="*/ 0 h 1333529"/>
              <a:gd name="connsiteX1" fmla="*/ 71116 w 419800"/>
              <a:gd name="connsiteY1" fmla="*/ 374158 h 1333529"/>
              <a:gd name="connsiteX2" fmla="*/ 370919 w 419800"/>
              <a:gd name="connsiteY2" fmla="*/ 599011 h 1333529"/>
              <a:gd name="connsiteX3" fmla="*/ 415890 w 419800"/>
              <a:gd name="connsiteY3" fmla="*/ 1333529 h 1333529"/>
              <a:gd name="connsiteX0" fmla="*/ 0 w 410433"/>
              <a:gd name="connsiteY0" fmla="*/ 0 h 1333529"/>
              <a:gd name="connsiteX1" fmla="*/ 18313 w 410433"/>
              <a:gd name="connsiteY1" fmla="*/ 235670 h 1333529"/>
              <a:gd name="connsiteX2" fmla="*/ 61749 w 410433"/>
              <a:gd name="connsiteY2" fmla="*/ 374158 h 1333529"/>
              <a:gd name="connsiteX3" fmla="*/ 361552 w 410433"/>
              <a:gd name="connsiteY3" fmla="*/ 599011 h 1333529"/>
              <a:gd name="connsiteX4" fmla="*/ 406523 w 410433"/>
              <a:gd name="connsiteY4" fmla="*/ 1333529 h 1333529"/>
              <a:gd name="connsiteX0" fmla="*/ 2311 w 397158"/>
              <a:gd name="connsiteY0" fmla="*/ 0 h 1333529"/>
              <a:gd name="connsiteX1" fmla="*/ 5038 w 397158"/>
              <a:gd name="connsiteY1" fmla="*/ 235670 h 1333529"/>
              <a:gd name="connsiteX2" fmla="*/ 48474 w 397158"/>
              <a:gd name="connsiteY2" fmla="*/ 374158 h 1333529"/>
              <a:gd name="connsiteX3" fmla="*/ 348277 w 397158"/>
              <a:gd name="connsiteY3" fmla="*/ 599011 h 1333529"/>
              <a:gd name="connsiteX4" fmla="*/ 393248 w 397158"/>
              <a:gd name="connsiteY4" fmla="*/ 1333529 h 133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58" h="1333529">
                <a:moveTo>
                  <a:pt x="2311" y="0"/>
                </a:moveTo>
                <a:cubicBezTo>
                  <a:pt x="3631" y="37546"/>
                  <a:pt x="-5253" y="173310"/>
                  <a:pt x="5038" y="235670"/>
                </a:cubicBezTo>
                <a:cubicBezTo>
                  <a:pt x="15329" y="298030"/>
                  <a:pt x="-8733" y="313601"/>
                  <a:pt x="48474" y="374158"/>
                </a:cubicBezTo>
                <a:cubicBezTo>
                  <a:pt x="105681" y="434715"/>
                  <a:pt x="290815" y="439116"/>
                  <a:pt x="348277" y="599011"/>
                </a:cubicBezTo>
                <a:cubicBezTo>
                  <a:pt x="405739" y="758906"/>
                  <a:pt x="399493" y="1046217"/>
                  <a:pt x="393248" y="1333529"/>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3" name="Group 392">
            <a:extLst>
              <a:ext uri="{FF2B5EF4-FFF2-40B4-BE49-F238E27FC236}">
                <a16:creationId xmlns:a16="http://schemas.microsoft.com/office/drawing/2014/main" id="{804E1F27-6152-43B5-8FDA-5B90F995D1FC}"/>
              </a:ext>
            </a:extLst>
          </p:cNvPr>
          <p:cNvGrpSpPr/>
          <p:nvPr/>
        </p:nvGrpSpPr>
        <p:grpSpPr>
          <a:xfrm>
            <a:off x="5852159" y="4008532"/>
            <a:ext cx="679623" cy="234778"/>
            <a:chOff x="5944131" y="1894680"/>
            <a:chExt cx="769832" cy="328788"/>
          </a:xfrm>
        </p:grpSpPr>
        <p:sp>
          <p:nvSpPr>
            <p:cNvPr id="418" name="Freeform: Shape 417">
              <a:extLst>
                <a:ext uri="{FF2B5EF4-FFF2-40B4-BE49-F238E27FC236}">
                  <a16:creationId xmlns:a16="http://schemas.microsoft.com/office/drawing/2014/main" id="{CA49ED61-1CA5-495B-B8A2-532276A47299}"/>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 name="Freeform: Shape 418">
              <a:extLst>
                <a:ext uri="{FF2B5EF4-FFF2-40B4-BE49-F238E27FC236}">
                  <a16:creationId xmlns:a16="http://schemas.microsoft.com/office/drawing/2014/main" id="{8720A9BC-A61A-4977-81B0-4D87D2946CC0}"/>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4" name="Rectangle: Rounded Corners 393">
            <a:extLst>
              <a:ext uri="{FF2B5EF4-FFF2-40B4-BE49-F238E27FC236}">
                <a16:creationId xmlns:a16="http://schemas.microsoft.com/office/drawing/2014/main" id="{CB510F15-4729-4CA7-812C-301C5CA3001C}"/>
              </a:ext>
            </a:extLst>
          </p:cNvPr>
          <p:cNvSpPr/>
          <p:nvPr/>
        </p:nvSpPr>
        <p:spPr>
          <a:xfrm>
            <a:off x="6333665" y="4184015"/>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5" name="Group 394">
            <a:extLst>
              <a:ext uri="{FF2B5EF4-FFF2-40B4-BE49-F238E27FC236}">
                <a16:creationId xmlns:a16="http://schemas.microsoft.com/office/drawing/2014/main" id="{BA51BFC6-04FC-41CA-85CA-3EA107D0ABF5}"/>
              </a:ext>
            </a:extLst>
          </p:cNvPr>
          <p:cNvGrpSpPr/>
          <p:nvPr/>
        </p:nvGrpSpPr>
        <p:grpSpPr>
          <a:xfrm>
            <a:off x="5419674" y="3981759"/>
            <a:ext cx="358346" cy="788772"/>
            <a:chOff x="5511114" y="3890319"/>
            <a:chExt cx="358346" cy="788772"/>
          </a:xfrm>
        </p:grpSpPr>
        <p:grpSp>
          <p:nvGrpSpPr>
            <p:cNvPr id="413" name="Group 412">
              <a:extLst>
                <a:ext uri="{FF2B5EF4-FFF2-40B4-BE49-F238E27FC236}">
                  <a16:creationId xmlns:a16="http://schemas.microsoft.com/office/drawing/2014/main" id="{C3DF6212-4C36-42A4-9BB3-099ABFCD3EDE}"/>
                </a:ext>
              </a:extLst>
            </p:cNvPr>
            <p:cNvGrpSpPr/>
            <p:nvPr/>
          </p:nvGrpSpPr>
          <p:grpSpPr>
            <a:xfrm>
              <a:off x="5511114" y="4559643"/>
              <a:ext cx="358346" cy="119448"/>
              <a:chOff x="5338119" y="1519881"/>
              <a:chExt cx="358346" cy="119448"/>
            </a:xfrm>
          </p:grpSpPr>
          <p:cxnSp>
            <p:nvCxnSpPr>
              <p:cNvPr id="415" name="Straight Connector 414">
                <a:extLst>
                  <a:ext uri="{FF2B5EF4-FFF2-40B4-BE49-F238E27FC236}">
                    <a16:creationId xmlns:a16="http://schemas.microsoft.com/office/drawing/2014/main" id="{7001F947-4874-4EBB-BD51-B63756029119}"/>
                  </a:ext>
                </a:extLst>
              </p:cNvPr>
              <p:cNvCxnSpPr/>
              <p:nvPr/>
            </p:nvCxnSpPr>
            <p:spPr>
              <a:xfrm>
                <a:off x="5338119" y="1519881"/>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6D533AF7-5C09-40B8-8610-E62F780EC5D7}"/>
                  </a:ext>
                </a:extLst>
              </p:cNvPr>
              <p:cNvCxnSpPr/>
              <p:nvPr/>
            </p:nvCxnSpPr>
            <p:spPr>
              <a:xfrm>
                <a:off x="5370988" y="1585784"/>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E418D881-8F1D-44E1-A5E9-637DE2E1851E}"/>
                  </a:ext>
                </a:extLst>
              </p:cNvPr>
              <p:cNvCxnSpPr>
                <a:cxnSpLocks/>
              </p:cNvCxnSpPr>
              <p:nvPr/>
            </p:nvCxnSpPr>
            <p:spPr>
              <a:xfrm>
                <a:off x="5402992" y="163932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14" name="Straight Connector 413">
              <a:extLst>
                <a:ext uri="{FF2B5EF4-FFF2-40B4-BE49-F238E27FC236}">
                  <a16:creationId xmlns:a16="http://schemas.microsoft.com/office/drawing/2014/main" id="{5BAABC2B-6AFF-455C-A43A-4F387FE0B89A}"/>
                </a:ext>
              </a:extLst>
            </p:cNvPr>
            <p:cNvCxnSpPr>
              <a:cxnSpLocks/>
            </p:cNvCxnSpPr>
            <p:nvPr/>
          </p:nvCxnSpPr>
          <p:spPr>
            <a:xfrm flipV="1">
              <a:off x="5694406" y="3890319"/>
              <a:ext cx="0" cy="66932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96" name="Group 395">
            <a:extLst>
              <a:ext uri="{FF2B5EF4-FFF2-40B4-BE49-F238E27FC236}">
                <a16:creationId xmlns:a16="http://schemas.microsoft.com/office/drawing/2014/main" id="{EB537515-BC83-4A57-BBDD-3230F1FEBB02}"/>
              </a:ext>
            </a:extLst>
          </p:cNvPr>
          <p:cNvGrpSpPr/>
          <p:nvPr/>
        </p:nvGrpSpPr>
        <p:grpSpPr>
          <a:xfrm>
            <a:off x="8006355" y="4755006"/>
            <a:ext cx="358346" cy="119449"/>
            <a:chOff x="5984790" y="5750010"/>
            <a:chExt cx="358346" cy="119449"/>
          </a:xfrm>
        </p:grpSpPr>
        <p:cxnSp>
          <p:nvCxnSpPr>
            <p:cNvPr id="410" name="Straight Connector 409">
              <a:extLst>
                <a:ext uri="{FF2B5EF4-FFF2-40B4-BE49-F238E27FC236}">
                  <a16:creationId xmlns:a16="http://schemas.microsoft.com/office/drawing/2014/main" id="{6E0629EC-D324-4CCA-8623-81AF02849948}"/>
                </a:ext>
              </a:extLst>
            </p:cNvPr>
            <p:cNvCxnSpPr/>
            <p:nvPr/>
          </p:nvCxnSpPr>
          <p:spPr>
            <a:xfrm>
              <a:off x="5984790" y="5750010"/>
              <a:ext cx="35834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F5F02EBF-5F8E-4BE0-9C8A-61D37EF2AEBD}"/>
                </a:ext>
              </a:extLst>
            </p:cNvPr>
            <p:cNvCxnSpPr/>
            <p:nvPr/>
          </p:nvCxnSpPr>
          <p:spPr>
            <a:xfrm>
              <a:off x="6017659" y="5803556"/>
              <a:ext cx="29260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89CB5CA6-924B-4E99-A65B-F77DDC5DC58F}"/>
                </a:ext>
              </a:extLst>
            </p:cNvPr>
            <p:cNvCxnSpPr>
              <a:cxnSpLocks/>
            </p:cNvCxnSpPr>
            <p:nvPr/>
          </p:nvCxnSpPr>
          <p:spPr>
            <a:xfrm>
              <a:off x="6049662" y="5869459"/>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7" name="TextBox 396">
            <a:extLst>
              <a:ext uri="{FF2B5EF4-FFF2-40B4-BE49-F238E27FC236}">
                <a16:creationId xmlns:a16="http://schemas.microsoft.com/office/drawing/2014/main" id="{2E82B649-D30D-4C2C-BAEF-5D4A2A2CF4A1}"/>
              </a:ext>
            </a:extLst>
          </p:cNvPr>
          <p:cNvSpPr txBox="1"/>
          <p:nvPr/>
        </p:nvSpPr>
        <p:spPr>
          <a:xfrm>
            <a:off x="4956625" y="2637760"/>
            <a:ext cx="920003" cy="430887"/>
          </a:xfrm>
          <a:prstGeom prst="rect">
            <a:avLst/>
          </a:prstGeom>
          <a:noFill/>
        </p:spPr>
        <p:txBody>
          <a:bodyPr wrap="square" rtlCol="0">
            <a:spAutoFit/>
          </a:bodyPr>
          <a:lstStyle/>
          <a:p>
            <a:r>
              <a:rPr lang="en-US" sz="1100" dirty="0">
                <a:solidFill>
                  <a:schemeClr val="bg1"/>
                </a:solidFill>
              </a:rPr>
              <a:t>Utility Transformer</a:t>
            </a:r>
          </a:p>
        </p:txBody>
      </p:sp>
      <p:sp>
        <p:nvSpPr>
          <p:cNvPr id="398" name="Freeform: Shape 397">
            <a:extLst>
              <a:ext uri="{FF2B5EF4-FFF2-40B4-BE49-F238E27FC236}">
                <a16:creationId xmlns:a16="http://schemas.microsoft.com/office/drawing/2014/main" id="{69EE0771-C273-4DAA-A118-15E24F317B19}"/>
              </a:ext>
            </a:extLst>
          </p:cNvPr>
          <p:cNvSpPr/>
          <p:nvPr/>
        </p:nvSpPr>
        <p:spPr>
          <a:xfrm>
            <a:off x="8086832" y="2994989"/>
            <a:ext cx="160637" cy="1723106"/>
          </a:xfrm>
          <a:custGeom>
            <a:avLst/>
            <a:gdLst>
              <a:gd name="connsiteX0" fmla="*/ 0 w 389933"/>
              <a:gd name="connsiteY0" fmla="*/ 99144 h 1737954"/>
              <a:gd name="connsiteX1" fmla="*/ 383060 w 389933"/>
              <a:gd name="connsiteY1" fmla="*/ 160927 h 1737954"/>
              <a:gd name="connsiteX2" fmla="*/ 247135 w 389933"/>
              <a:gd name="connsiteY2" fmla="*/ 1606668 h 1737954"/>
              <a:gd name="connsiteX3" fmla="*/ 259492 w 389933"/>
              <a:gd name="connsiteY3" fmla="*/ 1581954 h 1737954"/>
              <a:gd name="connsiteX0" fmla="*/ 0 w 383658"/>
              <a:gd name="connsiteY0" fmla="*/ 123749 h 1762559"/>
              <a:gd name="connsiteX1" fmla="*/ 185352 w 383658"/>
              <a:gd name="connsiteY1" fmla="*/ 12538 h 1762559"/>
              <a:gd name="connsiteX2" fmla="*/ 383060 w 383658"/>
              <a:gd name="connsiteY2" fmla="*/ 185532 h 1762559"/>
              <a:gd name="connsiteX3" fmla="*/ 247135 w 383658"/>
              <a:gd name="connsiteY3" fmla="*/ 1631273 h 1762559"/>
              <a:gd name="connsiteX4" fmla="*/ 259492 w 383658"/>
              <a:gd name="connsiteY4" fmla="*/ 1606559 h 1762559"/>
              <a:gd name="connsiteX0" fmla="*/ 0 w 457799"/>
              <a:gd name="connsiteY0" fmla="*/ 37252 h 1762559"/>
              <a:gd name="connsiteX1" fmla="*/ 259493 w 457799"/>
              <a:gd name="connsiteY1" fmla="*/ 12538 h 1762559"/>
              <a:gd name="connsiteX2" fmla="*/ 457201 w 457799"/>
              <a:gd name="connsiteY2" fmla="*/ 185532 h 1762559"/>
              <a:gd name="connsiteX3" fmla="*/ 321276 w 457799"/>
              <a:gd name="connsiteY3" fmla="*/ 1631273 h 1762559"/>
              <a:gd name="connsiteX4" fmla="*/ 333633 w 457799"/>
              <a:gd name="connsiteY4" fmla="*/ 1606559 h 1762559"/>
              <a:gd name="connsiteX0" fmla="*/ 0 w 457799"/>
              <a:gd name="connsiteY0" fmla="*/ 28888 h 1752422"/>
              <a:gd name="connsiteX1" fmla="*/ 259493 w 457799"/>
              <a:gd name="connsiteY1" fmla="*/ 4174 h 1752422"/>
              <a:gd name="connsiteX2" fmla="*/ 457201 w 457799"/>
              <a:gd name="connsiteY2" fmla="*/ 201882 h 1752422"/>
              <a:gd name="connsiteX3" fmla="*/ 321276 w 457799"/>
              <a:gd name="connsiteY3" fmla="*/ 1622909 h 1752422"/>
              <a:gd name="connsiteX4" fmla="*/ 333633 w 457799"/>
              <a:gd name="connsiteY4" fmla="*/ 1598195 h 1752422"/>
              <a:gd name="connsiteX0" fmla="*/ 0 w 470156"/>
              <a:gd name="connsiteY0" fmla="*/ 17873 h 1753763"/>
              <a:gd name="connsiteX1" fmla="*/ 271850 w 470156"/>
              <a:gd name="connsiteY1" fmla="*/ 5515 h 1753763"/>
              <a:gd name="connsiteX2" fmla="*/ 469558 w 470156"/>
              <a:gd name="connsiteY2" fmla="*/ 203223 h 1753763"/>
              <a:gd name="connsiteX3" fmla="*/ 333633 w 470156"/>
              <a:gd name="connsiteY3" fmla="*/ 1624250 h 1753763"/>
              <a:gd name="connsiteX4" fmla="*/ 345990 w 470156"/>
              <a:gd name="connsiteY4" fmla="*/ 1599536 h 175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56" h="1753763">
                <a:moveTo>
                  <a:pt x="0" y="17873"/>
                </a:moveTo>
                <a:cubicBezTo>
                  <a:pt x="30892" y="-662"/>
                  <a:pt x="208007" y="-4782"/>
                  <a:pt x="271850" y="5515"/>
                </a:cubicBezTo>
                <a:cubicBezTo>
                  <a:pt x="335693" y="15812"/>
                  <a:pt x="459261" y="-66566"/>
                  <a:pt x="469558" y="203223"/>
                </a:cubicBezTo>
                <a:cubicBezTo>
                  <a:pt x="479855" y="473012"/>
                  <a:pt x="354228" y="1391531"/>
                  <a:pt x="333633" y="1624250"/>
                </a:cubicBezTo>
                <a:cubicBezTo>
                  <a:pt x="313038" y="1856969"/>
                  <a:pt x="329514" y="1730312"/>
                  <a:pt x="345990" y="1599536"/>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Oval 398">
            <a:extLst>
              <a:ext uri="{FF2B5EF4-FFF2-40B4-BE49-F238E27FC236}">
                <a16:creationId xmlns:a16="http://schemas.microsoft.com/office/drawing/2014/main" id="{3229D754-72BF-4FAE-A18B-92639EFB2FF8}"/>
              </a:ext>
            </a:extLst>
          </p:cNvPr>
          <p:cNvSpPr/>
          <p:nvPr/>
        </p:nvSpPr>
        <p:spPr>
          <a:xfrm>
            <a:off x="8570646" y="3019991"/>
            <a:ext cx="308919" cy="2965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8D51F668-C208-4300-A5A1-2786047E0171}"/>
              </a:ext>
            </a:extLst>
          </p:cNvPr>
          <p:cNvSpPr/>
          <p:nvPr/>
        </p:nvSpPr>
        <p:spPr>
          <a:xfrm flipH="1">
            <a:off x="8805423" y="2365083"/>
            <a:ext cx="74141" cy="778476"/>
          </a:xfrm>
          <a:custGeom>
            <a:avLst/>
            <a:gdLst>
              <a:gd name="connsiteX0" fmla="*/ 10701 w 121912"/>
              <a:gd name="connsiteY0" fmla="*/ 0 h 792267"/>
              <a:gd name="connsiteX1" fmla="*/ 10701 w 121912"/>
              <a:gd name="connsiteY1" fmla="*/ 667265 h 792267"/>
              <a:gd name="connsiteX2" fmla="*/ 121912 w 121912"/>
              <a:gd name="connsiteY2" fmla="*/ 790833 h 792267"/>
            </a:gdLst>
            <a:ahLst/>
            <a:cxnLst>
              <a:cxn ang="0">
                <a:pos x="connsiteX0" y="connsiteY0"/>
              </a:cxn>
              <a:cxn ang="0">
                <a:pos x="connsiteX1" y="connsiteY1"/>
              </a:cxn>
              <a:cxn ang="0">
                <a:pos x="connsiteX2" y="connsiteY2"/>
              </a:cxn>
            </a:cxnLst>
            <a:rect l="l" t="t" r="r" b="b"/>
            <a:pathLst>
              <a:path w="121912" h="792267">
                <a:moveTo>
                  <a:pt x="10701" y="0"/>
                </a:moveTo>
                <a:cubicBezTo>
                  <a:pt x="1433" y="267730"/>
                  <a:pt x="-7834" y="535460"/>
                  <a:pt x="10701" y="667265"/>
                </a:cubicBezTo>
                <a:cubicBezTo>
                  <a:pt x="29236" y="799071"/>
                  <a:pt x="75574" y="794952"/>
                  <a:pt x="121912" y="790833"/>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Freeform: Shape 400">
            <a:extLst>
              <a:ext uri="{FF2B5EF4-FFF2-40B4-BE49-F238E27FC236}">
                <a16:creationId xmlns:a16="http://schemas.microsoft.com/office/drawing/2014/main" id="{9E83179F-AEED-4FBE-AC3F-94E0B4571FCC}"/>
              </a:ext>
            </a:extLst>
          </p:cNvPr>
          <p:cNvSpPr/>
          <p:nvPr/>
        </p:nvSpPr>
        <p:spPr>
          <a:xfrm>
            <a:off x="8578472" y="2369202"/>
            <a:ext cx="115742" cy="778476"/>
          </a:xfrm>
          <a:custGeom>
            <a:avLst/>
            <a:gdLst>
              <a:gd name="connsiteX0" fmla="*/ 10701 w 121912"/>
              <a:gd name="connsiteY0" fmla="*/ 0 h 792267"/>
              <a:gd name="connsiteX1" fmla="*/ 10701 w 121912"/>
              <a:gd name="connsiteY1" fmla="*/ 667265 h 792267"/>
              <a:gd name="connsiteX2" fmla="*/ 121912 w 121912"/>
              <a:gd name="connsiteY2" fmla="*/ 790833 h 792267"/>
            </a:gdLst>
            <a:ahLst/>
            <a:cxnLst>
              <a:cxn ang="0">
                <a:pos x="connsiteX0" y="connsiteY0"/>
              </a:cxn>
              <a:cxn ang="0">
                <a:pos x="connsiteX1" y="connsiteY1"/>
              </a:cxn>
              <a:cxn ang="0">
                <a:pos x="connsiteX2" y="connsiteY2"/>
              </a:cxn>
            </a:cxnLst>
            <a:rect l="l" t="t" r="r" b="b"/>
            <a:pathLst>
              <a:path w="121912" h="792267">
                <a:moveTo>
                  <a:pt x="10701" y="0"/>
                </a:moveTo>
                <a:cubicBezTo>
                  <a:pt x="1433" y="267730"/>
                  <a:pt x="-7834" y="535460"/>
                  <a:pt x="10701" y="667265"/>
                </a:cubicBezTo>
                <a:cubicBezTo>
                  <a:pt x="29236" y="799071"/>
                  <a:pt x="75574" y="794952"/>
                  <a:pt x="121912" y="790833"/>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2" name="Group 401">
            <a:extLst>
              <a:ext uri="{FF2B5EF4-FFF2-40B4-BE49-F238E27FC236}">
                <a16:creationId xmlns:a16="http://schemas.microsoft.com/office/drawing/2014/main" id="{2A4E6D8E-C953-4183-9804-78110694750C}"/>
              </a:ext>
            </a:extLst>
          </p:cNvPr>
          <p:cNvGrpSpPr/>
          <p:nvPr/>
        </p:nvGrpSpPr>
        <p:grpSpPr>
          <a:xfrm rot="16200000" flipV="1">
            <a:off x="8119079" y="2617852"/>
            <a:ext cx="547620" cy="627362"/>
            <a:chOff x="5944131" y="1894680"/>
            <a:chExt cx="769832" cy="328788"/>
          </a:xfrm>
        </p:grpSpPr>
        <p:sp>
          <p:nvSpPr>
            <p:cNvPr id="408" name="Freeform: Shape 407">
              <a:extLst>
                <a:ext uri="{FF2B5EF4-FFF2-40B4-BE49-F238E27FC236}">
                  <a16:creationId xmlns:a16="http://schemas.microsoft.com/office/drawing/2014/main" id="{6F95EA9C-84F0-44BD-9D37-493692DB4F35}"/>
                </a:ext>
              </a:extLst>
            </p:cNvPr>
            <p:cNvSpPr/>
            <p:nvPr/>
          </p:nvSpPr>
          <p:spPr>
            <a:xfrm>
              <a:off x="5944131" y="1897791"/>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Freeform: Shape 408">
              <a:extLst>
                <a:ext uri="{FF2B5EF4-FFF2-40B4-BE49-F238E27FC236}">
                  <a16:creationId xmlns:a16="http://schemas.microsoft.com/office/drawing/2014/main" id="{86643778-C02B-43A6-8059-41CB08AFF833}"/>
                </a:ext>
              </a:extLst>
            </p:cNvPr>
            <p:cNvSpPr/>
            <p:nvPr/>
          </p:nvSpPr>
          <p:spPr>
            <a:xfrm>
              <a:off x="5947242" y="1894680"/>
              <a:ext cx="766721" cy="325677"/>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3" name="Freeform: Shape 402">
            <a:extLst>
              <a:ext uri="{FF2B5EF4-FFF2-40B4-BE49-F238E27FC236}">
                <a16:creationId xmlns:a16="http://schemas.microsoft.com/office/drawing/2014/main" id="{B8B2B1A7-7BC8-4810-9EC8-7EED14153F9E}"/>
              </a:ext>
            </a:extLst>
          </p:cNvPr>
          <p:cNvSpPr/>
          <p:nvPr/>
        </p:nvSpPr>
        <p:spPr>
          <a:xfrm rot="16200000" flipV="1">
            <a:off x="8258170" y="2670445"/>
            <a:ext cx="314748" cy="631479"/>
          </a:xfrm>
          <a:custGeom>
            <a:avLst/>
            <a:gdLst>
              <a:gd name="connsiteX0" fmla="*/ 31492 w 732949"/>
              <a:gd name="connsiteY0" fmla="*/ 0 h 282531"/>
              <a:gd name="connsiteX1" fmla="*/ 81596 w 732949"/>
              <a:gd name="connsiteY1" fmla="*/ 263047 h 282531"/>
              <a:gd name="connsiteX2" fmla="*/ 732949 w 732949"/>
              <a:gd name="connsiteY2" fmla="*/ 263047 h 282531"/>
              <a:gd name="connsiteX3" fmla="*/ 732949 w 732949"/>
              <a:gd name="connsiteY3" fmla="*/ 263047 h 282531"/>
              <a:gd name="connsiteX0" fmla="*/ 25862 w 727319"/>
              <a:gd name="connsiteY0" fmla="*/ 0 h 287303"/>
              <a:gd name="connsiteX1" fmla="*/ 75966 w 727319"/>
              <a:gd name="connsiteY1" fmla="*/ 263047 h 287303"/>
              <a:gd name="connsiteX2" fmla="*/ 627110 w 727319"/>
              <a:gd name="connsiteY2" fmla="*/ 275573 h 287303"/>
              <a:gd name="connsiteX3" fmla="*/ 727319 w 727319"/>
              <a:gd name="connsiteY3" fmla="*/ 263047 h 287303"/>
              <a:gd name="connsiteX4" fmla="*/ 727319 w 727319"/>
              <a:gd name="connsiteY4" fmla="*/ 263047 h 287303"/>
              <a:gd name="connsiteX0" fmla="*/ 25862 w 764897"/>
              <a:gd name="connsiteY0" fmla="*/ 0 h 475989"/>
              <a:gd name="connsiteX1" fmla="*/ 75966 w 764897"/>
              <a:gd name="connsiteY1" fmla="*/ 263047 h 475989"/>
              <a:gd name="connsiteX2" fmla="*/ 627110 w 764897"/>
              <a:gd name="connsiteY2" fmla="*/ 275573 h 475989"/>
              <a:gd name="connsiteX3" fmla="*/ 727319 w 764897"/>
              <a:gd name="connsiteY3" fmla="*/ 263047 h 475989"/>
              <a:gd name="connsiteX4" fmla="*/ 764897 w 764897"/>
              <a:gd name="connsiteY4" fmla="*/ 475989 h 475989"/>
              <a:gd name="connsiteX0" fmla="*/ 25862 w 807391"/>
              <a:gd name="connsiteY0" fmla="*/ 0 h 475989"/>
              <a:gd name="connsiteX1" fmla="*/ 75966 w 807391"/>
              <a:gd name="connsiteY1" fmla="*/ 263047 h 475989"/>
              <a:gd name="connsiteX2" fmla="*/ 627110 w 807391"/>
              <a:gd name="connsiteY2" fmla="*/ 275573 h 475989"/>
              <a:gd name="connsiteX3" fmla="*/ 727319 w 807391"/>
              <a:gd name="connsiteY3" fmla="*/ 263047 h 475989"/>
              <a:gd name="connsiteX4" fmla="*/ 807391 w 807391"/>
              <a:gd name="connsiteY4" fmla="*/ 475989 h 475989"/>
              <a:gd name="connsiteX0" fmla="*/ 15023 w 839046"/>
              <a:gd name="connsiteY0" fmla="*/ 0 h 515655"/>
              <a:gd name="connsiteX1" fmla="*/ 107621 w 839046"/>
              <a:gd name="connsiteY1" fmla="*/ 302713 h 515655"/>
              <a:gd name="connsiteX2" fmla="*/ 658765 w 839046"/>
              <a:gd name="connsiteY2" fmla="*/ 315239 h 515655"/>
              <a:gd name="connsiteX3" fmla="*/ 758974 w 839046"/>
              <a:gd name="connsiteY3" fmla="*/ 302713 h 515655"/>
              <a:gd name="connsiteX4" fmla="*/ 839046 w 839046"/>
              <a:gd name="connsiteY4" fmla="*/ 515655 h 515655"/>
              <a:gd name="connsiteX0" fmla="*/ 9759 w 876276"/>
              <a:gd name="connsiteY0" fmla="*/ 0 h 515655"/>
              <a:gd name="connsiteX1" fmla="*/ 144851 w 876276"/>
              <a:gd name="connsiteY1" fmla="*/ 302713 h 515655"/>
              <a:gd name="connsiteX2" fmla="*/ 695995 w 876276"/>
              <a:gd name="connsiteY2" fmla="*/ 315239 h 515655"/>
              <a:gd name="connsiteX3" fmla="*/ 796204 w 876276"/>
              <a:gd name="connsiteY3" fmla="*/ 302713 h 515655"/>
              <a:gd name="connsiteX4" fmla="*/ 876276 w 876276"/>
              <a:gd name="connsiteY4"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786955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02713 h 515655"/>
              <a:gd name="connsiteX5" fmla="*/ 867027 w 867027"/>
              <a:gd name="connsiteY5" fmla="*/ 515655 h 515655"/>
              <a:gd name="connsiteX0" fmla="*/ 510 w 867027"/>
              <a:gd name="connsiteY0" fmla="*/ 0 h 515655"/>
              <a:gd name="connsiteX1" fmla="*/ 17144 w 867027"/>
              <a:gd name="connsiteY1" fmla="*/ 178497 h 515655"/>
              <a:gd name="connsiteX2" fmla="*/ 135602 w 867027"/>
              <a:gd name="connsiteY2" fmla="*/ 302713 h 515655"/>
              <a:gd name="connsiteX3" fmla="*/ 686746 w 867027"/>
              <a:gd name="connsiteY3" fmla="*/ 315239 h 515655"/>
              <a:gd name="connsiteX4" fmla="*/ 829160 w 867027"/>
              <a:gd name="connsiteY4" fmla="*/ 332261 h 515655"/>
              <a:gd name="connsiteX5" fmla="*/ 867027 w 867027"/>
              <a:gd name="connsiteY5" fmla="*/ 515655 h 5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27" h="515655">
                <a:moveTo>
                  <a:pt x="510" y="0"/>
                </a:moveTo>
                <a:cubicBezTo>
                  <a:pt x="922" y="29749"/>
                  <a:pt x="-5371" y="128045"/>
                  <a:pt x="17144" y="178497"/>
                </a:cubicBezTo>
                <a:cubicBezTo>
                  <a:pt x="39659" y="228949"/>
                  <a:pt x="24002" y="279923"/>
                  <a:pt x="135602" y="302713"/>
                </a:cubicBezTo>
                <a:cubicBezTo>
                  <a:pt x="247202" y="325503"/>
                  <a:pt x="578187" y="315239"/>
                  <a:pt x="686746" y="315239"/>
                </a:cubicBezTo>
                <a:cubicBezTo>
                  <a:pt x="795305" y="315239"/>
                  <a:pt x="799113" y="298858"/>
                  <a:pt x="829160" y="332261"/>
                </a:cubicBezTo>
                <a:cubicBezTo>
                  <a:pt x="859207" y="365664"/>
                  <a:pt x="854501" y="444674"/>
                  <a:pt x="867027" y="515655"/>
                </a:cubicBez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Freeform: Shape 403">
            <a:extLst>
              <a:ext uri="{FF2B5EF4-FFF2-40B4-BE49-F238E27FC236}">
                <a16:creationId xmlns:a16="http://schemas.microsoft.com/office/drawing/2014/main" id="{218C3D69-A242-4174-ABA5-8B8AE4F5D653}"/>
              </a:ext>
            </a:extLst>
          </p:cNvPr>
          <p:cNvSpPr/>
          <p:nvPr/>
        </p:nvSpPr>
        <p:spPr>
          <a:xfrm>
            <a:off x="8786142" y="1324328"/>
            <a:ext cx="661751" cy="2298103"/>
          </a:xfrm>
          <a:custGeom>
            <a:avLst/>
            <a:gdLst>
              <a:gd name="connsiteX0" fmla="*/ 41275 w 567070"/>
              <a:gd name="connsiteY0" fmla="*/ 232294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67070"/>
              <a:gd name="connsiteY0" fmla="*/ 246362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482931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539202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4083 w 560141"/>
              <a:gd name="connsiteY0" fmla="*/ 249349 h 2245056"/>
              <a:gd name="connsiteX1" fmla="*/ 35069 w 560141"/>
              <a:gd name="connsiteY1" fmla="*/ 63831 h 2245056"/>
              <a:gd name="connsiteX2" fmla="*/ 168419 w 560141"/>
              <a:gd name="connsiteY2" fmla="*/ 16206 h 2245056"/>
              <a:gd name="connsiteX3" fmla="*/ 425594 w 560141"/>
              <a:gd name="connsiteY3" fmla="*/ 6681 h 2245056"/>
              <a:gd name="connsiteX4" fmla="*/ 538603 w 560141"/>
              <a:gd name="connsiteY4" fmla="*/ 110577 h 2245056"/>
              <a:gd name="connsiteX5" fmla="*/ 558944 w 560141"/>
              <a:gd name="connsiteY5" fmla="*/ 539202 h 2245056"/>
              <a:gd name="connsiteX6" fmla="*/ 520844 w 560141"/>
              <a:gd name="connsiteY6" fmla="*/ 1340181 h 2245056"/>
              <a:gd name="connsiteX7" fmla="*/ 306287 w 560141"/>
              <a:gd name="connsiteY7" fmla="*/ 1525259 h 2245056"/>
              <a:gd name="connsiteX8" fmla="*/ 35069 w 560141"/>
              <a:gd name="connsiteY8" fmla="*/ 1845006 h 2245056"/>
              <a:gd name="connsiteX9" fmla="*/ 6494 w 560141"/>
              <a:gd name="connsiteY9" fmla="*/ 2245056 h 2245056"/>
              <a:gd name="connsiteX0" fmla="*/ 7670 w 553728"/>
              <a:gd name="connsiteY0" fmla="*/ 249349 h 2245056"/>
              <a:gd name="connsiteX1" fmla="*/ 28656 w 553728"/>
              <a:gd name="connsiteY1" fmla="*/ 63831 h 2245056"/>
              <a:gd name="connsiteX2" fmla="*/ 162006 w 553728"/>
              <a:gd name="connsiteY2" fmla="*/ 16206 h 2245056"/>
              <a:gd name="connsiteX3" fmla="*/ 419181 w 553728"/>
              <a:gd name="connsiteY3" fmla="*/ 6681 h 2245056"/>
              <a:gd name="connsiteX4" fmla="*/ 532190 w 553728"/>
              <a:gd name="connsiteY4" fmla="*/ 110577 h 2245056"/>
              <a:gd name="connsiteX5" fmla="*/ 552531 w 553728"/>
              <a:gd name="connsiteY5" fmla="*/ 539202 h 2245056"/>
              <a:gd name="connsiteX6" fmla="*/ 514431 w 553728"/>
              <a:gd name="connsiteY6" fmla="*/ 1340181 h 2245056"/>
              <a:gd name="connsiteX7" fmla="*/ 299874 w 553728"/>
              <a:gd name="connsiteY7" fmla="*/ 1525259 h 2245056"/>
              <a:gd name="connsiteX8" fmla="*/ 252405 w 553728"/>
              <a:gd name="connsiteY8" fmla="*/ 1859074 h 2245056"/>
              <a:gd name="connsiteX9" fmla="*/ 81 w 553728"/>
              <a:gd name="connsiteY9" fmla="*/ 2245056 h 2245056"/>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251733 w 553056"/>
              <a:gd name="connsiteY8" fmla="*/ 1859074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123217 w 553056"/>
              <a:gd name="connsiteY8" fmla="*/ 1650899 h 2259123"/>
              <a:gd name="connsiteX9" fmla="*/ 90943 w 553056"/>
              <a:gd name="connsiteY9" fmla="*/ 2259123 h 2259123"/>
              <a:gd name="connsiteX0" fmla="*/ 52570 w 598628"/>
              <a:gd name="connsiteY0" fmla="*/ 249349 h 2389993"/>
              <a:gd name="connsiteX1" fmla="*/ 73556 w 598628"/>
              <a:gd name="connsiteY1" fmla="*/ 63831 h 2389993"/>
              <a:gd name="connsiteX2" fmla="*/ 206906 w 598628"/>
              <a:gd name="connsiteY2" fmla="*/ 16206 h 2389993"/>
              <a:gd name="connsiteX3" fmla="*/ 464081 w 598628"/>
              <a:gd name="connsiteY3" fmla="*/ 6681 h 2389993"/>
              <a:gd name="connsiteX4" fmla="*/ 577090 w 598628"/>
              <a:gd name="connsiteY4" fmla="*/ 110577 h 2389993"/>
              <a:gd name="connsiteX5" fmla="*/ 597431 w 598628"/>
              <a:gd name="connsiteY5" fmla="*/ 539202 h 2389993"/>
              <a:gd name="connsiteX6" fmla="*/ 559331 w 598628"/>
              <a:gd name="connsiteY6" fmla="*/ 1340181 h 2389993"/>
              <a:gd name="connsiteX7" fmla="*/ 324434 w 598628"/>
              <a:gd name="connsiteY7" fmla="*/ 1513560 h 2389993"/>
              <a:gd name="connsiteX8" fmla="*/ 168789 w 598628"/>
              <a:gd name="connsiteY8" fmla="*/ 1650899 h 2389993"/>
              <a:gd name="connsiteX9" fmla="*/ 138 w 598628"/>
              <a:gd name="connsiteY9" fmla="*/ 2389993 h 2389993"/>
              <a:gd name="connsiteX0" fmla="*/ 65385 w 611443"/>
              <a:gd name="connsiteY0" fmla="*/ 249349 h 2389993"/>
              <a:gd name="connsiteX1" fmla="*/ 86371 w 611443"/>
              <a:gd name="connsiteY1" fmla="*/ 63831 h 2389993"/>
              <a:gd name="connsiteX2" fmla="*/ 219721 w 611443"/>
              <a:gd name="connsiteY2" fmla="*/ 16206 h 2389993"/>
              <a:gd name="connsiteX3" fmla="*/ 476896 w 611443"/>
              <a:gd name="connsiteY3" fmla="*/ 6681 h 2389993"/>
              <a:gd name="connsiteX4" fmla="*/ 589905 w 611443"/>
              <a:gd name="connsiteY4" fmla="*/ 110577 h 2389993"/>
              <a:gd name="connsiteX5" fmla="*/ 610246 w 611443"/>
              <a:gd name="connsiteY5" fmla="*/ 539202 h 2389993"/>
              <a:gd name="connsiteX6" fmla="*/ 572146 w 611443"/>
              <a:gd name="connsiteY6" fmla="*/ 1340181 h 2389993"/>
              <a:gd name="connsiteX7" fmla="*/ 337249 w 611443"/>
              <a:gd name="connsiteY7" fmla="*/ 1513560 h 2389993"/>
              <a:gd name="connsiteX8" fmla="*/ 31590 w 611443"/>
              <a:gd name="connsiteY8" fmla="*/ 1650899 h 2389993"/>
              <a:gd name="connsiteX9" fmla="*/ 12953 w 611443"/>
              <a:gd name="connsiteY9" fmla="*/ 2389993 h 2389993"/>
              <a:gd name="connsiteX0" fmla="*/ 118098 w 664156"/>
              <a:gd name="connsiteY0" fmla="*/ 249349 h 2389993"/>
              <a:gd name="connsiteX1" fmla="*/ 139084 w 664156"/>
              <a:gd name="connsiteY1" fmla="*/ 63831 h 2389993"/>
              <a:gd name="connsiteX2" fmla="*/ 272434 w 664156"/>
              <a:gd name="connsiteY2" fmla="*/ 16206 h 2389993"/>
              <a:gd name="connsiteX3" fmla="*/ 529609 w 664156"/>
              <a:gd name="connsiteY3" fmla="*/ 6681 h 2389993"/>
              <a:gd name="connsiteX4" fmla="*/ 642618 w 664156"/>
              <a:gd name="connsiteY4" fmla="*/ 110577 h 2389993"/>
              <a:gd name="connsiteX5" fmla="*/ 662959 w 664156"/>
              <a:gd name="connsiteY5" fmla="*/ 539202 h 2389993"/>
              <a:gd name="connsiteX6" fmla="*/ 624859 w 664156"/>
              <a:gd name="connsiteY6" fmla="*/ 1340181 h 2389993"/>
              <a:gd name="connsiteX7" fmla="*/ 389962 w 664156"/>
              <a:gd name="connsiteY7" fmla="*/ 1513560 h 2389993"/>
              <a:gd name="connsiteX8" fmla="*/ 16114 w 664156"/>
              <a:gd name="connsiteY8" fmla="*/ 1679982 h 2389993"/>
              <a:gd name="connsiteX9" fmla="*/ 65666 w 664156"/>
              <a:gd name="connsiteY9" fmla="*/ 2389993 h 2389993"/>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513560 h 2346370"/>
              <a:gd name="connsiteX8" fmla="*/ 22065 w 670107"/>
              <a:gd name="connsiteY8" fmla="*/ 1679982 h 2346370"/>
              <a:gd name="connsiteX9" fmla="*/ 44341 w 670107"/>
              <a:gd name="connsiteY9" fmla="*/ 2346370 h 2346370"/>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688054 h 2346370"/>
              <a:gd name="connsiteX8" fmla="*/ 22065 w 670107"/>
              <a:gd name="connsiteY8" fmla="*/ 1679982 h 2346370"/>
              <a:gd name="connsiteX9" fmla="*/ 44341 w 670107"/>
              <a:gd name="connsiteY9" fmla="*/ 2346370 h 2346370"/>
              <a:gd name="connsiteX0" fmla="*/ 80044 w 626102"/>
              <a:gd name="connsiteY0" fmla="*/ 249349 h 2346370"/>
              <a:gd name="connsiteX1" fmla="*/ 101030 w 626102"/>
              <a:gd name="connsiteY1" fmla="*/ 63831 h 2346370"/>
              <a:gd name="connsiteX2" fmla="*/ 234380 w 626102"/>
              <a:gd name="connsiteY2" fmla="*/ 16206 h 2346370"/>
              <a:gd name="connsiteX3" fmla="*/ 491555 w 626102"/>
              <a:gd name="connsiteY3" fmla="*/ 6681 h 2346370"/>
              <a:gd name="connsiteX4" fmla="*/ 604564 w 626102"/>
              <a:gd name="connsiteY4" fmla="*/ 110577 h 2346370"/>
              <a:gd name="connsiteX5" fmla="*/ 624905 w 626102"/>
              <a:gd name="connsiteY5" fmla="*/ 539202 h 2346370"/>
              <a:gd name="connsiteX6" fmla="*/ 586805 w 626102"/>
              <a:gd name="connsiteY6" fmla="*/ 1340181 h 2346370"/>
              <a:gd name="connsiteX7" fmla="*/ 351908 w 626102"/>
              <a:gd name="connsiteY7" fmla="*/ 1688054 h 2346370"/>
              <a:gd name="connsiteX8" fmla="*/ 100799 w 626102"/>
              <a:gd name="connsiteY8" fmla="*/ 2014429 h 2346370"/>
              <a:gd name="connsiteX9" fmla="*/ 336 w 62610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14429 h 2346370"/>
              <a:gd name="connsiteX9" fmla="*/ 506 w 62627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28970 h 2346370"/>
              <a:gd name="connsiteX9" fmla="*/ 506 w 626272"/>
              <a:gd name="connsiteY9" fmla="*/ 2346370 h 2346370"/>
              <a:gd name="connsiteX0" fmla="*/ 80214 w 626272"/>
              <a:gd name="connsiteY0" fmla="*/ 249349 h 2288206"/>
              <a:gd name="connsiteX1" fmla="*/ 101200 w 626272"/>
              <a:gd name="connsiteY1" fmla="*/ 63831 h 2288206"/>
              <a:gd name="connsiteX2" fmla="*/ 234550 w 626272"/>
              <a:gd name="connsiteY2" fmla="*/ 16206 h 2288206"/>
              <a:gd name="connsiteX3" fmla="*/ 491725 w 626272"/>
              <a:gd name="connsiteY3" fmla="*/ 6681 h 2288206"/>
              <a:gd name="connsiteX4" fmla="*/ 604734 w 626272"/>
              <a:gd name="connsiteY4" fmla="*/ 110577 h 2288206"/>
              <a:gd name="connsiteX5" fmla="*/ 625075 w 626272"/>
              <a:gd name="connsiteY5" fmla="*/ 539202 h 2288206"/>
              <a:gd name="connsiteX6" fmla="*/ 586975 w 626272"/>
              <a:gd name="connsiteY6" fmla="*/ 1340181 h 2288206"/>
              <a:gd name="connsiteX7" fmla="*/ 461180 w 626272"/>
              <a:gd name="connsiteY7" fmla="*/ 1877089 h 2288206"/>
              <a:gd name="connsiteX8" fmla="*/ 100969 w 626272"/>
              <a:gd name="connsiteY8" fmla="*/ 2028970 h 2288206"/>
              <a:gd name="connsiteX9" fmla="*/ 506 w 626272"/>
              <a:gd name="connsiteY9" fmla="*/ 2288206 h 2288206"/>
              <a:gd name="connsiteX0" fmla="*/ 80432 w 626490"/>
              <a:gd name="connsiteY0" fmla="*/ 249349 h 2288206"/>
              <a:gd name="connsiteX1" fmla="*/ 101418 w 626490"/>
              <a:gd name="connsiteY1" fmla="*/ 63831 h 2288206"/>
              <a:gd name="connsiteX2" fmla="*/ 234768 w 626490"/>
              <a:gd name="connsiteY2" fmla="*/ 16206 h 2288206"/>
              <a:gd name="connsiteX3" fmla="*/ 491943 w 626490"/>
              <a:gd name="connsiteY3" fmla="*/ 6681 h 2288206"/>
              <a:gd name="connsiteX4" fmla="*/ 604952 w 626490"/>
              <a:gd name="connsiteY4" fmla="*/ 110577 h 2288206"/>
              <a:gd name="connsiteX5" fmla="*/ 625293 w 626490"/>
              <a:gd name="connsiteY5" fmla="*/ 539202 h 2288206"/>
              <a:gd name="connsiteX6" fmla="*/ 587193 w 626490"/>
              <a:gd name="connsiteY6" fmla="*/ 1340181 h 2288206"/>
              <a:gd name="connsiteX7" fmla="*/ 529587 w 626490"/>
              <a:gd name="connsiteY7" fmla="*/ 1920713 h 2288206"/>
              <a:gd name="connsiteX8" fmla="*/ 101187 w 626490"/>
              <a:gd name="connsiteY8" fmla="*/ 2028970 h 2288206"/>
              <a:gd name="connsiteX9" fmla="*/ 724 w 626490"/>
              <a:gd name="connsiteY9" fmla="*/ 2288206 h 2288206"/>
              <a:gd name="connsiteX0" fmla="*/ 80432 w 625575"/>
              <a:gd name="connsiteY0" fmla="*/ 249349 h 2288206"/>
              <a:gd name="connsiteX1" fmla="*/ 101418 w 625575"/>
              <a:gd name="connsiteY1" fmla="*/ 63831 h 2288206"/>
              <a:gd name="connsiteX2" fmla="*/ 234768 w 625575"/>
              <a:gd name="connsiteY2" fmla="*/ 16206 h 2288206"/>
              <a:gd name="connsiteX3" fmla="*/ 491943 w 625575"/>
              <a:gd name="connsiteY3" fmla="*/ 6681 h 2288206"/>
              <a:gd name="connsiteX4" fmla="*/ 604952 w 625575"/>
              <a:gd name="connsiteY4" fmla="*/ 110577 h 2288206"/>
              <a:gd name="connsiteX5" fmla="*/ 625293 w 625575"/>
              <a:gd name="connsiteY5" fmla="*/ 539202 h 2288206"/>
              <a:gd name="connsiteX6" fmla="*/ 600830 w 625575"/>
              <a:gd name="connsiteY6" fmla="*/ 1340181 h 2288206"/>
              <a:gd name="connsiteX7" fmla="*/ 529587 w 625575"/>
              <a:gd name="connsiteY7" fmla="*/ 1920713 h 2288206"/>
              <a:gd name="connsiteX8" fmla="*/ 101187 w 625575"/>
              <a:gd name="connsiteY8" fmla="*/ 2028970 h 2288206"/>
              <a:gd name="connsiteX9" fmla="*/ 724 w 625575"/>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28970 h 2288206"/>
              <a:gd name="connsiteX9" fmla="*/ 724 w 641524"/>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 name="connsiteX0" fmla="*/ 72030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524" h="2288206">
                <a:moveTo>
                  <a:pt x="72030" y="249349"/>
                </a:moveTo>
                <a:cubicBezTo>
                  <a:pt x="56948" y="181880"/>
                  <a:pt x="74295" y="102688"/>
                  <a:pt x="101418" y="63831"/>
                </a:cubicBezTo>
                <a:cubicBezTo>
                  <a:pt x="128541" y="24974"/>
                  <a:pt x="169681" y="25731"/>
                  <a:pt x="234768" y="16206"/>
                </a:cubicBezTo>
                <a:cubicBezTo>
                  <a:pt x="299855" y="6681"/>
                  <a:pt x="425700" y="-9048"/>
                  <a:pt x="491943" y="6681"/>
                </a:cubicBezTo>
                <a:cubicBezTo>
                  <a:pt x="558186" y="22410"/>
                  <a:pt x="610003" y="21824"/>
                  <a:pt x="632228" y="110577"/>
                </a:cubicBezTo>
                <a:cubicBezTo>
                  <a:pt x="654453" y="199330"/>
                  <a:pt x="630526" y="334268"/>
                  <a:pt x="625293" y="539202"/>
                </a:cubicBezTo>
                <a:cubicBezTo>
                  <a:pt x="620060" y="744136"/>
                  <a:pt x="616781" y="1109929"/>
                  <a:pt x="600830" y="1340181"/>
                </a:cubicBezTo>
                <a:cubicBezTo>
                  <a:pt x="584879" y="1570433"/>
                  <a:pt x="612861" y="1803491"/>
                  <a:pt x="529587" y="1920713"/>
                </a:cubicBezTo>
                <a:cubicBezTo>
                  <a:pt x="446313" y="2037935"/>
                  <a:pt x="189331" y="1982262"/>
                  <a:pt x="101187" y="2043511"/>
                </a:cubicBezTo>
                <a:cubicBezTo>
                  <a:pt x="13043" y="2104760"/>
                  <a:pt x="-4039" y="2151681"/>
                  <a:pt x="724" y="228820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604B887A-1146-4372-BFC4-2141712D75DE}"/>
              </a:ext>
            </a:extLst>
          </p:cNvPr>
          <p:cNvSpPr/>
          <p:nvPr/>
        </p:nvSpPr>
        <p:spPr>
          <a:xfrm>
            <a:off x="8586894" y="1256678"/>
            <a:ext cx="744440" cy="2349341"/>
          </a:xfrm>
          <a:custGeom>
            <a:avLst/>
            <a:gdLst>
              <a:gd name="connsiteX0" fmla="*/ 41275 w 567070"/>
              <a:gd name="connsiteY0" fmla="*/ 232294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67070"/>
              <a:gd name="connsiteY0" fmla="*/ 246362 h 2242069"/>
              <a:gd name="connsiteX1" fmla="*/ 31750 w 567070"/>
              <a:gd name="connsiteY1" fmla="*/ 60844 h 2242069"/>
              <a:gd name="connsiteX2" fmla="*/ 165100 w 567070"/>
              <a:gd name="connsiteY2" fmla="*/ 13219 h 2242069"/>
              <a:gd name="connsiteX3" fmla="*/ 422275 w 567070"/>
              <a:gd name="connsiteY3" fmla="*/ 3694 h 2242069"/>
              <a:gd name="connsiteX4" fmla="*/ 555625 w 567070"/>
              <a:gd name="connsiteY4" fmla="*/ 51319 h 2242069"/>
              <a:gd name="connsiteX5" fmla="*/ 555625 w 567070"/>
              <a:gd name="connsiteY5" fmla="*/ 479944 h 2242069"/>
              <a:gd name="connsiteX6" fmla="*/ 517525 w 567070"/>
              <a:gd name="connsiteY6" fmla="*/ 1337194 h 2242069"/>
              <a:gd name="connsiteX7" fmla="*/ 231775 w 567070"/>
              <a:gd name="connsiteY7" fmla="*/ 1480069 h 2242069"/>
              <a:gd name="connsiteX8" fmla="*/ 31750 w 567070"/>
              <a:gd name="connsiteY8" fmla="*/ 1842019 h 2242069"/>
              <a:gd name="connsiteX9" fmla="*/ 3175 w 567070"/>
              <a:gd name="connsiteY9" fmla="*/ 2242069 h 2242069"/>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482931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0764 w 556822"/>
              <a:gd name="connsiteY0" fmla="*/ 249349 h 2245056"/>
              <a:gd name="connsiteX1" fmla="*/ 31750 w 556822"/>
              <a:gd name="connsiteY1" fmla="*/ 63831 h 2245056"/>
              <a:gd name="connsiteX2" fmla="*/ 165100 w 556822"/>
              <a:gd name="connsiteY2" fmla="*/ 16206 h 2245056"/>
              <a:gd name="connsiteX3" fmla="*/ 422275 w 556822"/>
              <a:gd name="connsiteY3" fmla="*/ 6681 h 2245056"/>
              <a:gd name="connsiteX4" fmla="*/ 535284 w 556822"/>
              <a:gd name="connsiteY4" fmla="*/ 110577 h 2245056"/>
              <a:gd name="connsiteX5" fmla="*/ 555625 w 556822"/>
              <a:gd name="connsiteY5" fmla="*/ 539202 h 2245056"/>
              <a:gd name="connsiteX6" fmla="*/ 517525 w 556822"/>
              <a:gd name="connsiteY6" fmla="*/ 1340181 h 2245056"/>
              <a:gd name="connsiteX7" fmla="*/ 231775 w 556822"/>
              <a:gd name="connsiteY7" fmla="*/ 1483056 h 2245056"/>
              <a:gd name="connsiteX8" fmla="*/ 31750 w 556822"/>
              <a:gd name="connsiteY8" fmla="*/ 1845006 h 2245056"/>
              <a:gd name="connsiteX9" fmla="*/ 3175 w 556822"/>
              <a:gd name="connsiteY9" fmla="*/ 2245056 h 2245056"/>
              <a:gd name="connsiteX0" fmla="*/ 14083 w 560141"/>
              <a:gd name="connsiteY0" fmla="*/ 249349 h 2245056"/>
              <a:gd name="connsiteX1" fmla="*/ 35069 w 560141"/>
              <a:gd name="connsiteY1" fmla="*/ 63831 h 2245056"/>
              <a:gd name="connsiteX2" fmla="*/ 168419 w 560141"/>
              <a:gd name="connsiteY2" fmla="*/ 16206 h 2245056"/>
              <a:gd name="connsiteX3" fmla="*/ 425594 w 560141"/>
              <a:gd name="connsiteY3" fmla="*/ 6681 h 2245056"/>
              <a:gd name="connsiteX4" fmla="*/ 538603 w 560141"/>
              <a:gd name="connsiteY4" fmla="*/ 110577 h 2245056"/>
              <a:gd name="connsiteX5" fmla="*/ 558944 w 560141"/>
              <a:gd name="connsiteY5" fmla="*/ 539202 h 2245056"/>
              <a:gd name="connsiteX6" fmla="*/ 520844 w 560141"/>
              <a:gd name="connsiteY6" fmla="*/ 1340181 h 2245056"/>
              <a:gd name="connsiteX7" fmla="*/ 306287 w 560141"/>
              <a:gd name="connsiteY7" fmla="*/ 1525259 h 2245056"/>
              <a:gd name="connsiteX8" fmla="*/ 35069 w 560141"/>
              <a:gd name="connsiteY8" fmla="*/ 1845006 h 2245056"/>
              <a:gd name="connsiteX9" fmla="*/ 6494 w 560141"/>
              <a:gd name="connsiteY9" fmla="*/ 2245056 h 2245056"/>
              <a:gd name="connsiteX0" fmla="*/ 7670 w 553728"/>
              <a:gd name="connsiteY0" fmla="*/ 249349 h 2245056"/>
              <a:gd name="connsiteX1" fmla="*/ 28656 w 553728"/>
              <a:gd name="connsiteY1" fmla="*/ 63831 h 2245056"/>
              <a:gd name="connsiteX2" fmla="*/ 162006 w 553728"/>
              <a:gd name="connsiteY2" fmla="*/ 16206 h 2245056"/>
              <a:gd name="connsiteX3" fmla="*/ 419181 w 553728"/>
              <a:gd name="connsiteY3" fmla="*/ 6681 h 2245056"/>
              <a:gd name="connsiteX4" fmla="*/ 532190 w 553728"/>
              <a:gd name="connsiteY4" fmla="*/ 110577 h 2245056"/>
              <a:gd name="connsiteX5" fmla="*/ 552531 w 553728"/>
              <a:gd name="connsiteY5" fmla="*/ 539202 h 2245056"/>
              <a:gd name="connsiteX6" fmla="*/ 514431 w 553728"/>
              <a:gd name="connsiteY6" fmla="*/ 1340181 h 2245056"/>
              <a:gd name="connsiteX7" fmla="*/ 299874 w 553728"/>
              <a:gd name="connsiteY7" fmla="*/ 1525259 h 2245056"/>
              <a:gd name="connsiteX8" fmla="*/ 252405 w 553728"/>
              <a:gd name="connsiteY8" fmla="*/ 1859074 h 2245056"/>
              <a:gd name="connsiteX9" fmla="*/ 81 w 553728"/>
              <a:gd name="connsiteY9" fmla="*/ 2245056 h 2245056"/>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251733 w 553056"/>
              <a:gd name="connsiteY8" fmla="*/ 1859074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99202 w 553056"/>
              <a:gd name="connsiteY7" fmla="*/ 1525259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109348 w 553056"/>
              <a:gd name="connsiteY8" fmla="*/ 1633991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440853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68666 w 553056"/>
              <a:gd name="connsiteY8" fmla="*/ 1563652 h 2259123"/>
              <a:gd name="connsiteX9" fmla="*/ 90943 w 553056"/>
              <a:gd name="connsiteY9" fmla="*/ 2259123 h 2259123"/>
              <a:gd name="connsiteX0" fmla="*/ 6998 w 553056"/>
              <a:gd name="connsiteY0" fmla="*/ 249349 h 2259123"/>
              <a:gd name="connsiteX1" fmla="*/ 27984 w 553056"/>
              <a:gd name="connsiteY1" fmla="*/ 63831 h 2259123"/>
              <a:gd name="connsiteX2" fmla="*/ 161334 w 553056"/>
              <a:gd name="connsiteY2" fmla="*/ 16206 h 2259123"/>
              <a:gd name="connsiteX3" fmla="*/ 418509 w 553056"/>
              <a:gd name="connsiteY3" fmla="*/ 6681 h 2259123"/>
              <a:gd name="connsiteX4" fmla="*/ 531518 w 553056"/>
              <a:gd name="connsiteY4" fmla="*/ 110577 h 2259123"/>
              <a:gd name="connsiteX5" fmla="*/ 551859 w 553056"/>
              <a:gd name="connsiteY5" fmla="*/ 539202 h 2259123"/>
              <a:gd name="connsiteX6" fmla="*/ 513759 w 553056"/>
              <a:gd name="connsiteY6" fmla="*/ 1340181 h 2259123"/>
              <a:gd name="connsiteX7" fmla="*/ 278862 w 553056"/>
              <a:gd name="connsiteY7" fmla="*/ 1513560 h 2259123"/>
              <a:gd name="connsiteX8" fmla="*/ 123217 w 553056"/>
              <a:gd name="connsiteY8" fmla="*/ 1650899 h 2259123"/>
              <a:gd name="connsiteX9" fmla="*/ 90943 w 553056"/>
              <a:gd name="connsiteY9" fmla="*/ 2259123 h 2259123"/>
              <a:gd name="connsiteX0" fmla="*/ 52570 w 598628"/>
              <a:gd name="connsiteY0" fmla="*/ 249349 h 2389993"/>
              <a:gd name="connsiteX1" fmla="*/ 73556 w 598628"/>
              <a:gd name="connsiteY1" fmla="*/ 63831 h 2389993"/>
              <a:gd name="connsiteX2" fmla="*/ 206906 w 598628"/>
              <a:gd name="connsiteY2" fmla="*/ 16206 h 2389993"/>
              <a:gd name="connsiteX3" fmla="*/ 464081 w 598628"/>
              <a:gd name="connsiteY3" fmla="*/ 6681 h 2389993"/>
              <a:gd name="connsiteX4" fmla="*/ 577090 w 598628"/>
              <a:gd name="connsiteY4" fmla="*/ 110577 h 2389993"/>
              <a:gd name="connsiteX5" fmla="*/ 597431 w 598628"/>
              <a:gd name="connsiteY5" fmla="*/ 539202 h 2389993"/>
              <a:gd name="connsiteX6" fmla="*/ 559331 w 598628"/>
              <a:gd name="connsiteY6" fmla="*/ 1340181 h 2389993"/>
              <a:gd name="connsiteX7" fmla="*/ 324434 w 598628"/>
              <a:gd name="connsiteY7" fmla="*/ 1513560 h 2389993"/>
              <a:gd name="connsiteX8" fmla="*/ 168789 w 598628"/>
              <a:gd name="connsiteY8" fmla="*/ 1650899 h 2389993"/>
              <a:gd name="connsiteX9" fmla="*/ 138 w 598628"/>
              <a:gd name="connsiteY9" fmla="*/ 2389993 h 2389993"/>
              <a:gd name="connsiteX0" fmla="*/ 65385 w 611443"/>
              <a:gd name="connsiteY0" fmla="*/ 249349 h 2389993"/>
              <a:gd name="connsiteX1" fmla="*/ 86371 w 611443"/>
              <a:gd name="connsiteY1" fmla="*/ 63831 h 2389993"/>
              <a:gd name="connsiteX2" fmla="*/ 219721 w 611443"/>
              <a:gd name="connsiteY2" fmla="*/ 16206 h 2389993"/>
              <a:gd name="connsiteX3" fmla="*/ 476896 w 611443"/>
              <a:gd name="connsiteY3" fmla="*/ 6681 h 2389993"/>
              <a:gd name="connsiteX4" fmla="*/ 589905 w 611443"/>
              <a:gd name="connsiteY4" fmla="*/ 110577 h 2389993"/>
              <a:gd name="connsiteX5" fmla="*/ 610246 w 611443"/>
              <a:gd name="connsiteY5" fmla="*/ 539202 h 2389993"/>
              <a:gd name="connsiteX6" fmla="*/ 572146 w 611443"/>
              <a:gd name="connsiteY6" fmla="*/ 1340181 h 2389993"/>
              <a:gd name="connsiteX7" fmla="*/ 337249 w 611443"/>
              <a:gd name="connsiteY7" fmla="*/ 1513560 h 2389993"/>
              <a:gd name="connsiteX8" fmla="*/ 31590 w 611443"/>
              <a:gd name="connsiteY8" fmla="*/ 1650899 h 2389993"/>
              <a:gd name="connsiteX9" fmla="*/ 12953 w 611443"/>
              <a:gd name="connsiteY9" fmla="*/ 2389993 h 2389993"/>
              <a:gd name="connsiteX0" fmla="*/ 118098 w 664156"/>
              <a:gd name="connsiteY0" fmla="*/ 249349 h 2389993"/>
              <a:gd name="connsiteX1" fmla="*/ 139084 w 664156"/>
              <a:gd name="connsiteY1" fmla="*/ 63831 h 2389993"/>
              <a:gd name="connsiteX2" fmla="*/ 272434 w 664156"/>
              <a:gd name="connsiteY2" fmla="*/ 16206 h 2389993"/>
              <a:gd name="connsiteX3" fmla="*/ 529609 w 664156"/>
              <a:gd name="connsiteY3" fmla="*/ 6681 h 2389993"/>
              <a:gd name="connsiteX4" fmla="*/ 642618 w 664156"/>
              <a:gd name="connsiteY4" fmla="*/ 110577 h 2389993"/>
              <a:gd name="connsiteX5" fmla="*/ 662959 w 664156"/>
              <a:gd name="connsiteY5" fmla="*/ 539202 h 2389993"/>
              <a:gd name="connsiteX6" fmla="*/ 624859 w 664156"/>
              <a:gd name="connsiteY6" fmla="*/ 1340181 h 2389993"/>
              <a:gd name="connsiteX7" fmla="*/ 389962 w 664156"/>
              <a:gd name="connsiteY7" fmla="*/ 1513560 h 2389993"/>
              <a:gd name="connsiteX8" fmla="*/ 16114 w 664156"/>
              <a:gd name="connsiteY8" fmla="*/ 1679982 h 2389993"/>
              <a:gd name="connsiteX9" fmla="*/ 65666 w 664156"/>
              <a:gd name="connsiteY9" fmla="*/ 2389993 h 2389993"/>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513560 h 2346370"/>
              <a:gd name="connsiteX8" fmla="*/ 22065 w 670107"/>
              <a:gd name="connsiteY8" fmla="*/ 1679982 h 2346370"/>
              <a:gd name="connsiteX9" fmla="*/ 44341 w 670107"/>
              <a:gd name="connsiteY9" fmla="*/ 2346370 h 2346370"/>
              <a:gd name="connsiteX0" fmla="*/ 124049 w 670107"/>
              <a:gd name="connsiteY0" fmla="*/ 249349 h 2346370"/>
              <a:gd name="connsiteX1" fmla="*/ 145035 w 670107"/>
              <a:gd name="connsiteY1" fmla="*/ 63831 h 2346370"/>
              <a:gd name="connsiteX2" fmla="*/ 278385 w 670107"/>
              <a:gd name="connsiteY2" fmla="*/ 16206 h 2346370"/>
              <a:gd name="connsiteX3" fmla="*/ 535560 w 670107"/>
              <a:gd name="connsiteY3" fmla="*/ 6681 h 2346370"/>
              <a:gd name="connsiteX4" fmla="*/ 648569 w 670107"/>
              <a:gd name="connsiteY4" fmla="*/ 110577 h 2346370"/>
              <a:gd name="connsiteX5" fmla="*/ 668910 w 670107"/>
              <a:gd name="connsiteY5" fmla="*/ 539202 h 2346370"/>
              <a:gd name="connsiteX6" fmla="*/ 630810 w 670107"/>
              <a:gd name="connsiteY6" fmla="*/ 1340181 h 2346370"/>
              <a:gd name="connsiteX7" fmla="*/ 395913 w 670107"/>
              <a:gd name="connsiteY7" fmla="*/ 1688054 h 2346370"/>
              <a:gd name="connsiteX8" fmla="*/ 22065 w 670107"/>
              <a:gd name="connsiteY8" fmla="*/ 1679982 h 2346370"/>
              <a:gd name="connsiteX9" fmla="*/ 44341 w 670107"/>
              <a:gd name="connsiteY9" fmla="*/ 2346370 h 2346370"/>
              <a:gd name="connsiteX0" fmla="*/ 80044 w 626102"/>
              <a:gd name="connsiteY0" fmla="*/ 249349 h 2346370"/>
              <a:gd name="connsiteX1" fmla="*/ 101030 w 626102"/>
              <a:gd name="connsiteY1" fmla="*/ 63831 h 2346370"/>
              <a:gd name="connsiteX2" fmla="*/ 234380 w 626102"/>
              <a:gd name="connsiteY2" fmla="*/ 16206 h 2346370"/>
              <a:gd name="connsiteX3" fmla="*/ 491555 w 626102"/>
              <a:gd name="connsiteY3" fmla="*/ 6681 h 2346370"/>
              <a:gd name="connsiteX4" fmla="*/ 604564 w 626102"/>
              <a:gd name="connsiteY4" fmla="*/ 110577 h 2346370"/>
              <a:gd name="connsiteX5" fmla="*/ 624905 w 626102"/>
              <a:gd name="connsiteY5" fmla="*/ 539202 h 2346370"/>
              <a:gd name="connsiteX6" fmla="*/ 586805 w 626102"/>
              <a:gd name="connsiteY6" fmla="*/ 1340181 h 2346370"/>
              <a:gd name="connsiteX7" fmla="*/ 351908 w 626102"/>
              <a:gd name="connsiteY7" fmla="*/ 1688054 h 2346370"/>
              <a:gd name="connsiteX8" fmla="*/ 100799 w 626102"/>
              <a:gd name="connsiteY8" fmla="*/ 2014429 h 2346370"/>
              <a:gd name="connsiteX9" fmla="*/ 336 w 62610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14429 h 2346370"/>
              <a:gd name="connsiteX9" fmla="*/ 506 w 626272"/>
              <a:gd name="connsiteY9" fmla="*/ 2346370 h 2346370"/>
              <a:gd name="connsiteX0" fmla="*/ 80214 w 626272"/>
              <a:gd name="connsiteY0" fmla="*/ 249349 h 2346370"/>
              <a:gd name="connsiteX1" fmla="*/ 101200 w 626272"/>
              <a:gd name="connsiteY1" fmla="*/ 63831 h 2346370"/>
              <a:gd name="connsiteX2" fmla="*/ 234550 w 626272"/>
              <a:gd name="connsiteY2" fmla="*/ 16206 h 2346370"/>
              <a:gd name="connsiteX3" fmla="*/ 491725 w 626272"/>
              <a:gd name="connsiteY3" fmla="*/ 6681 h 2346370"/>
              <a:gd name="connsiteX4" fmla="*/ 604734 w 626272"/>
              <a:gd name="connsiteY4" fmla="*/ 110577 h 2346370"/>
              <a:gd name="connsiteX5" fmla="*/ 625075 w 626272"/>
              <a:gd name="connsiteY5" fmla="*/ 539202 h 2346370"/>
              <a:gd name="connsiteX6" fmla="*/ 586975 w 626272"/>
              <a:gd name="connsiteY6" fmla="*/ 1340181 h 2346370"/>
              <a:gd name="connsiteX7" fmla="*/ 461180 w 626272"/>
              <a:gd name="connsiteY7" fmla="*/ 1877089 h 2346370"/>
              <a:gd name="connsiteX8" fmla="*/ 100969 w 626272"/>
              <a:gd name="connsiteY8" fmla="*/ 2028970 h 2346370"/>
              <a:gd name="connsiteX9" fmla="*/ 506 w 626272"/>
              <a:gd name="connsiteY9" fmla="*/ 2346370 h 2346370"/>
              <a:gd name="connsiteX0" fmla="*/ 80214 w 626272"/>
              <a:gd name="connsiteY0" fmla="*/ 249349 h 2288206"/>
              <a:gd name="connsiteX1" fmla="*/ 101200 w 626272"/>
              <a:gd name="connsiteY1" fmla="*/ 63831 h 2288206"/>
              <a:gd name="connsiteX2" fmla="*/ 234550 w 626272"/>
              <a:gd name="connsiteY2" fmla="*/ 16206 h 2288206"/>
              <a:gd name="connsiteX3" fmla="*/ 491725 w 626272"/>
              <a:gd name="connsiteY3" fmla="*/ 6681 h 2288206"/>
              <a:gd name="connsiteX4" fmla="*/ 604734 w 626272"/>
              <a:gd name="connsiteY4" fmla="*/ 110577 h 2288206"/>
              <a:gd name="connsiteX5" fmla="*/ 625075 w 626272"/>
              <a:gd name="connsiteY5" fmla="*/ 539202 h 2288206"/>
              <a:gd name="connsiteX6" fmla="*/ 586975 w 626272"/>
              <a:gd name="connsiteY6" fmla="*/ 1340181 h 2288206"/>
              <a:gd name="connsiteX7" fmla="*/ 461180 w 626272"/>
              <a:gd name="connsiteY7" fmla="*/ 1877089 h 2288206"/>
              <a:gd name="connsiteX8" fmla="*/ 100969 w 626272"/>
              <a:gd name="connsiteY8" fmla="*/ 2028970 h 2288206"/>
              <a:gd name="connsiteX9" fmla="*/ 506 w 626272"/>
              <a:gd name="connsiteY9" fmla="*/ 2288206 h 2288206"/>
              <a:gd name="connsiteX0" fmla="*/ 80432 w 626490"/>
              <a:gd name="connsiteY0" fmla="*/ 249349 h 2288206"/>
              <a:gd name="connsiteX1" fmla="*/ 101418 w 626490"/>
              <a:gd name="connsiteY1" fmla="*/ 63831 h 2288206"/>
              <a:gd name="connsiteX2" fmla="*/ 234768 w 626490"/>
              <a:gd name="connsiteY2" fmla="*/ 16206 h 2288206"/>
              <a:gd name="connsiteX3" fmla="*/ 491943 w 626490"/>
              <a:gd name="connsiteY3" fmla="*/ 6681 h 2288206"/>
              <a:gd name="connsiteX4" fmla="*/ 604952 w 626490"/>
              <a:gd name="connsiteY4" fmla="*/ 110577 h 2288206"/>
              <a:gd name="connsiteX5" fmla="*/ 625293 w 626490"/>
              <a:gd name="connsiteY5" fmla="*/ 539202 h 2288206"/>
              <a:gd name="connsiteX6" fmla="*/ 587193 w 626490"/>
              <a:gd name="connsiteY6" fmla="*/ 1340181 h 2288206"/>
              <a:gd name="connsiteX7" fmla="*/ 529587 w 626490"/>
              <a:gd name="connsiteY7" fmla="*/ 1920713 h 2288206"/>
              <a:gd name="connsiteX8" fmla="*/ 101187 w 626490"/>
              <a:gd name="connsiteY8" fmla="*/ 2028970 h 2288206"/>
              <a:gd name="connsiteX9" fmla="*/ 724 w 626490"/>
              <a:gd name="connsiteY9" fmla="*/ 2288206 h 2288206"/>
              <a:gd name="connsiteX0" fmla="*/ 80432 w 625575"/>
              <a:gd name="connsiteY0" fmla="*/ 249349 h 2288206"/>
              <a:gd name="connsiteX1" fmla="*/ 101418 w 625575"/>
              <a:gd name="connsiteY1" fmla="*/ 63831 h 2288206"/>
              <a:gd name="connsiteX2" fmla="*/ 234768 w 625575"/>
              <a:gd name="connsiteY2" fmla="*/ 16206 h 2288206"/>
              <a:gd name="connsiteX3" fmla="*/ 491943 w 625575"/>
              <a:gd name="connsiteY3" fmla="*/ 6681 h 2288206"/>
              <a:gd name="connsiteX4" fmla="*/ 604952 w 625575"/>
              <a:gd name="connsiteY4" fmla="*/ 110577 h 2288206"/>
              <a:gd name="connsiteX5" fmla="*/ 625293 w 625575"/>
              <a:gd name="connsiteY5" fmla="*/ 539202 h 2288206"/>
              <a:gd name="connsiteX6" fmla="*/ 600830 w 625575"/>
              <a:gd name="connsiteY6" fmla="*/ 1340181 h 2288206"/>
              <a:gd name="connsiteX7" fmla="*/ 529587 w 625575"/>
              <a:gd name="connsiteY7" fmla="*/ 1920713 h 2288206"/>
              <a:gd name="connsiteX8" fmla="*/ 101187 w 625575"/>
              <a:gd name="connsiteY8" fmla="*/ 2028970 h 2288206"/>
              <a:gd name="connsiteX9" fmla="*/ 724 w 625575"/>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28970 h 2288206"/>
              <a:gd name="connsiteX9" fmla="*/ 724 w 641524"/>
              <a:gd name="connsiteY9" fmla="*/ 2288206 h 2288206"/>
              <a:gd name="connsiteX0" fmla="*/ 80432 w 641524"/>
              <a:gd name="connsiteY0" fmla="*/ 249349 h 2288206"/>
              <a:gd name="connsiteX1" fmla="*/ 101418 w 641524"/>
              <a:gd name="connsiteY1" fmla="*/ 63831 h 2288206"/>
              <a:gd name="connsiteX2" fmla="*/ 234768 w 641524"/>
              <a:gd name="connsiteY2" fmla="*/ 16206 h 2288206"/>
              <a:gd name="connsiteX3" fmla="*/ 491943 w 641524"/>
              <a:gd name="connsiteY3" fmla="*/ 6681 h 2288206"/>
              <a:gd name="connsiteX4" fmla="*/ 632228 w 641524"/>
              <a:gd name="connsiteY4" fmla="*/ 110577 h 2288206"/>
              <a:gd name="connsiteX5" fmla="*/ 625293 w 641524"/>
              <a:gd name="connsiteY5" fmla="*/ 539202 h 2288206"/>
              <a:gd name="connsiteX6" fmla="*/ 600830 w 641524"/>
              <a:gd name="connsiteY6" fmla="*/ 1340181 h 2288206"/>
              <a:gd name="connsiteX7" fmla="*/ 529587 w 641524"/>
              <a:gd name="connsiteY7" fmla="*/ 1920713 h 2288206"/>
              <a:gd name="connsiteX8" fmla="*/ 101187 w 641524"/>
              <a:gd name="connsiteY8" fmla="*/ 2043511 h 2288206"/>
              <a:gd name="connsiteX9" fmla="*/ 724 w 641524"/>
              <a:gd name="connsiteY9" fmla="*/ 2288206 h 2288206"/>
              <a:gd name="connsiteX0" fmla="*/ 80432 w 641524"/>
              <a:gd name="connsiteY0" fmla="*/ 314877 h 2353734"/>
              <a:gd name="connsiteX1" fmla="*/ 101418 w 641524"/>
              <a:gd name="connsiteY1" fmla="*/ 129359 h 2353734"/>
              <a:gd name="connsiteX2" fmla="*/ 234768 w 641524"/>
              <a:gd name="connsiteY2" fmla="*/ 81734 h 2353734"/>
              <a:gd name="connsiteX3" fmla="*/ 491943 w 641524"/>
              <a:gd name="connsiteY3" fmla="*/ 2173 h 2353734"/>
              <a:gd name="connsiteX4" fmla="*/ 632228 w 641524"/>
              <a:gd name="connsiteY4" fmla="*/ 176105 h 2353734"/>
              <a:gd name="connsiteX5" fmla="*/ 625293 w 641524"/>
              <a:gd name="connsiteY5" fmla="*/ 604730 h 2353734"/>
              <a:gd name="connsiteX6" fmla="*/ 600830 w 641524"/>
              <a:gd name="connsiteY6" fmla="*/ 1405709 h 2353734"/>
              <a:gd name="connsiteX7" fmla="*/ 529587 w 641524"/>
              <a:gd name="connsiteY7" fmla="*/ 1986241 h 2353734"/>
              <a:gd name="connsiteX8" fmla="*/ 101187 w 641524"/>
              <a:gd name="connsiteY8" fmla="*/ 2109039 h 2353734"/>
              <a:gd name="connsiteX9" fmla="*/ 724 w 641524"/>
              <a:gd name="connsiteY9" fmla="*/ 2353734 h 2353734"/>
              <a:gd name="connsiteX0" fmla="*/ 80432 w 641524"/>
              <a:gd name="connsiteY0" fmla="*/ 322708 h 2361565"/>
              <a:gd name="connsiteX1" fmla="*/ 101418 w 641524"/>
              <a:gd name="connsiteY1" fmla="*/ 137190 h 2361565"/>
              <a:gd name="connsiteX2" fmla="*/ 234768 w 641524"/>
              <a:gd name="connsiteY2" fmla="*/ 33537 h 2361565"/>
              <a:gd name="connsiteX3" fmla="*/ 491943 w 641524"/>
              <a:gd name="connsiteY3" fmla="*/ 10004 h 2361565"/>
              <a:gd name="connsiteX4" fmla="*/ 632228 w 641524"/>
              <a:gd name="connsiteY4" fmla="*/ 183936 h 2361565"/>
              <a:gd name="connsiteX5" fmla="*/ 625293 w 641524"/>
              <a:gd name="connsiteY5" fmla="*/ 612561 h 2361565"/>
              <a:gd name="connsiteX6" fmla="*/ 600830 w 641524"/>
              <a:gd name="connsiteY6" fmla="*/ 1413540 h 2361565"/>
              <a:gd name="connsiteX7" fmla="*/ 529587 w 641524"/>
              <a:gd name="connsiteY7" fmla="*/ 1994072 h 2361565"/>
              <a:gd name="connsiteX8" fmla="*/ 101187 w 641524"/>
              <a:gd name="connsiteY8" fmla="*/ 2116870 h 2361565"/>
              <a:gd name="connsiteX9" fmla="*/ 724 w 641524"/>
              <a:gd name="connsiteY9" fmla="*/ 2361565 h 2361565"/>
              <a:gd name="connsiteX0" fmla="*/ 80432 w 641524"/>
              <a:gd name="connsiteY0" fmla="*/ 322317 h 2361174"/>
              <a:gd name="connsiteX1" fmla="*/ 101418 w 641524"/>
              <a:gd name="connsiteY1" fmla="*/ 122792 h 2361174"/>
              <a:gd name="connsiteX2" fmla="*/ 234768 w 641524"/>
              <a:gd name="connsiteY2" fmla="*/ 33146 h 2361174"/>
              <a:gd name="connsiteX3" fmla="*/ 491943 w 641524"/>
              <a:gd name="connsiteY3" fmla="*/ 9613 h 2361174"/>
              <a:gd name="connsiteX4" fmla="*/ 632228 w 641524"/>
              <a:gd name="connsiteY4" fmla="*/ 183545 h 2361174"/>
              <a:gd name="connsiteX5" fmla="*/ 625293 w 641524"/>
              <a:gd name="connsiteY5" fmla="*/ 612170 h 2361174"/>
              <a:gd name="connsiteX6" fmla="*/ 600830 w 641524"/>
              <a:gd name="connsiteY6" fmla="*/ 1413149 h 2361174"/>
              <a:gd name="connsiteX7" fmla="*/ 529587 w 641524"/>
              <a:gd name="connsiteY7" fmla="*/ 1993681 h 2361174"/>
              <a:gd name="connsiteX8" fmla="*/ 101187 w 641524"/>
              <a:gd name="connsiteY8" fmla="*/ 2116479 h 2361174"/>
              <a:gd name="connsiteX9" fmla="*/ 724 w 641524"/>
              <a:gd name="connsiteY9" fmla="*/ 2361174 h 2361174"/>
              <a:gd name="connsiteX0" fmla="*/ 80387 w 641479"/>
              <a:gd name="connsiteY0" fmla="*/ 322317 h 2361174"/>
              <a:gd name="connsiteX1" fmla="*/ 101373 w 641479"/>
              <a:gd name="connsiteY1" fmla="*/ 122792 h 2361174"/>
              <a:gd name="connsiteX2" fmla="*/ 234723 w 641479"/>
              <a:gd name="connsiteY2" fmla="*/ 33146 h 2361174"/>
              <a:gd name="connsiteX3" fmla="*/ 491898 w 641479"/>
              <a:gd name="connsiteY3" fmla="*/ 9613 h 2361174"/>
              <a:gd name="connsiteX4" fmla="*/ 632183 w 641479"/>
              <a:gd name="connsiteY4" fmla="*/ 183545 h 2361174"/>
              <a:gd name="connsiteX5" fmla="*/ 625248 w 641479"/>
              <a:gd name="connsiteY5" fmla="*/ 612170 h 2361174"/>
              <a:gd name="connsiteX6" fmla="*/ 600785 w 641479"/>
              <a:gd name="connsiteY6" fmla="*/ 1413149 h 2361174"/>
              <a:gd name="connsiteX7" fmla="*/ 518307 w 641479"/>
              <a:gd name="connsiteY7" fmla="*/ 1923645 h 2361174"/>
              <a:gd name="connsiteX8" fmla="*/ 101142 w 641479"/>
              <a:gd name="connsiteY8" fmla="*/ 2116479 h 2361174"/>
              <a:gd name="connsiteX9" fmla="*/ 679 w 641479"/>
              <a:gd name="connsiteY9" fmla="*/ 2361174 h 2361174"/>
              <a:gd name="connsiteX0" fmla="*/ 80007 w 641099"/>
              <a:gd name="connsiteY0" fmla="*/ 322317 h 2361174"/>
              <a:gd name="connsiteX1" fmla="*/ 100993 w 641099"/>
              <a:gd name="connsiteY1" fmla="*/ 122792 h 2361174"/>
              <a:gd name="connsiteX2" fmla="*/ 234343 w 641099"/>
              <a:gd name="connsiteY2" fmla="*/ 33146 h 2361174"/>
              <a:gd name="connsiteX3" fmla="*/ 491518 w 641099"/>
              <a:gd name="connsiteY3" fmla="*/ 9613 h 2361174"/>
              <a:gd name="connsiteX4" fmla="*/ 631803 w 641099"/>
              <a:gd name="connsiteY4" fmla="*/ 183545 h 2361174"/>
              <a:gd name="connsiteX5" fmla="*/ 624868 w 641099"/>
              <a:gd name="connsiteY5" fmla="*/ 612170 h 2361174"/>
              <a:gd name="connsiteX6" fmla="*/ 600405 w 641099"/>
              <a:gd name="connsiteY6" fmla="*/ 1413149 h 2361174"/>
              <a:gd name="connsiteX7" fmla="*/ 517927 w 641099"/>
              <a:gd name="connsiteY7" fmla="*/ 1923645 h 2361174"/>
              <a:gd name="connsiteX8" fmla="*/ 134464 w 641099"/>
              <a:gd name="connsiteY8" fmla="*/ 2116479 h 2361174"/>
              <a:gd name="connsiteX9" fmla="*/ 299 w 641099"/>
              <a:gd name="connsiteY9" fmla="*/ 2361174 h 2361174"/>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923645 h 2319153"/>
              <a:gd name="connsiteX8" fmla="*/ 61455 w 568090"/>
              <a:gd name="connsiteY8" fmla="*/ 2116479 h 2319153"/>
              <a:gd name="connsiteX9" fmla="*/ 17163 w 568090"/>
              <a:gd name="connsiteY9" fmla="*/ 2319153 h 2319153"/>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923645 h 2319153"/>
              <a:gd name="connsiteX8" fmla="*/ 72689 w 568090"/>
              <a:gd name="connsiteY8" fmla="*/ 2116480 h 2319153"/>
              <a:gd name="connsiteX9" fmla="*/ 17163 w 568090"/>
              <a:gd name="connsiteY9" fmla="*/ 2319153 h 2319153"/>
              <a:gd name="connsiteX0" fmla="*/ 6998 w 568090"/>
              <a:gd name="connsiteY0" fmla="*/ 322317 h 2319153"/>
              <a:gd name="connsiteX1" fmla="*/ 27984 w 568090"/>
              <a:gd name="connsiteY1" fmla="*/ 122792 h 2319153"/>
              <a:gd name="connsiteX2" fmla="*/ 161334 w 568090"/>
              <a:gd name="connsiteY2" fmla="*/ 33146 h 2319153"/>
              <a:gd name="connsiteX3" fmla="*/ 418509 w 568090"/>
              <a:gd name="connsiteY3" fmla="*/ 9613 h 2319153"/>
              <a:gd name="connsiteX4" fmla="*/ 558794 w 568090"/>
              <a:gd name="connsiteY4" fmla="*/ 183545 h 2319153"/>
              <a:gd name="connsiteX5" fmla="*/ 551859 w 568090"/>
              <a:gd name="connsiteY5" fmla="*/ 612170 h 2319153"/>
              <a:gd name="connsiteX6" fmla="*/ 527396 w 568090"/>
              <a:gd name="connsiteY6" fmla="*/ 1413149 h 2319153"/>
              <a:gd name="connsiteX7" fmla="*/ 444918 w 568090"/>
              <a:gd name="connsiteY7" fmla="*/ 1881624 h 2319153"/>
              <a:gd name="connsiteX8" fmla="*/ 72689 w 568090"/>
              <a:gd name="connsiteY8" fmla="*/ 2116480 h 2319153"/>
              <a:gd name="connsiteX9" fmla="*/ 17163 w 568090"/>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881624 h 2319153"/>
              <a:gd name="connsiteX8" fmla="*/ 72689 w 577264"/>
              <a:gd name="connsiteY8" fmla="*/ 2116480 h 2319153"/>
              <a:gd name="connsiteX9" fmla="*/ 17163 w 577264"/>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923646 h 2319153"/>
              <a:gd name="connsiteX8" fmla="*/ 72689 w 577264"/>
              <a:gd name="connsiteY8" fmla="*/ 2116480 h 2319153"/>
              <a:gd name="connsiteX9" fmla="*/ 17163 w 577264"/>
              <a:gd name="connsiteY9" fmla="*/ 2319153 h 2319153"/>
              <a:gd name="connsiteX0" fmla="*/ 6998 w 577264"/>
              <a:gd name="connsiteY0" fmla="*/ 322317 h 2319153"/>
              <a:gd name="connsiteX1" fmla="*/ 27984 w 577264"/>
              <a:gd name="connsiteY1" fmla="*/ 122792 h 2319153"/>
              <a:gd name="connsiteX2" fmla="*/ 161334 w 577264"/>
              <a:gd name="connsiteY2" fmla="*/ 33146 h 2319153"/>
              <a:gd name="connsiteX3" fmla="*/ 418509 w 577264"/>
              <a:gd name="connsiteY3" fmla="*/ 9613 h 2319153"/>
              <a:gd name="connsiteX4" fmla="*/ 558794 w 577264"/>
              <a:gd name="connsiteY4" fmla="*/ 183545 h 2319153"/>
              <a:gd name="connsiteX5" fmla="*/ 551859 w 577264"/>
              <a:gd name="connsiteY5" fmla="*/ 612170 h 2319153"/>
              <a:gd name="connsiteX6" fmla="*/ 572332 w 577264"/>
              <a:gd name="connsiteY6" fmla="*/ 1427156 h 2319153"/>
              <a:gd name="connsiteX7" fmla="*/ 444918 w 577264"/>
              <a:gd name="connsiteY7" fmla="*/ 1923646 h 2319153"/>
              <a:gd name="connsiteX8" fmla="*/ 83923 w 577264"/>
              <a:gd name="connsiteY8" fmla="*/ 2116481 h 2319153"/>
              <a:gd name="connsiteX9" fmla="*/ 17163 w 577264"/>
              <a:gd name="connsiteY9" fmla="*/ 2319153 h 2319153"/>
              <a:gd name="connsiteX0" fmla="*/ 6998 w 577264"/>
              <a:gd name="connsiteY0" fmla="*/ 322317 h 2333160"/>
              <a:gd name="connsiteX1" fmla="*/ 27984 w 577264"/>
              <a:gd name="connsiteY1" fmla="*/ 122792 h 2333160"/>
              <a:gd name="connsiteX2" fmla="*/ 161334 w 577264"/>
              <a:gd name="connsiteY2" fmla="*/ 33146 h 2333160"/>
              <a:gd name="connsiteX3" fmla="*/ 418509 w 577264"/>
              <a:gd name="connsiteY3" fmla="*/ 9613 h 2333160"/>
              <a:gd name="connsiteX4" fmla="*/ 558794 w 577264"/>
              <a:gd name="connsiteY4" fmla="*/ 183545 h 2333160"/>
              <a:gd name="connsiteX5" fmla="*/ 551859 w 577264"/>
              <a:gd name="connsiteY5" fmla="*/ 612170 h 2333160"/>
              <a:gd name="connsiteX6" fmla="*/ 572332 w 577264"/>
              <a:gd name="connsiteY6" fmla="*/ 1427156 h 2333160"/>
              <a:gd name="connsiteX7" fmla="*/ 444918 w 577264"/>
              <a:gd name="connsiteY7" fmla="*/ 1923646 h 2333160"/>
              <a:gd name="connsiteX8" fmla="*/ 83923 w 577264"/>
              <a:gd name="connsiteY8" fmla="*/ 2116481 h 2333160"/>
              <a:gd name="connsiteX9" fmla="*/ 50865 w 577264"/>
              <a:gd name="connsiteY9" fmla="*/ 2333160 h 2333160"/>
              <a:gd name="connsiteX0" fmla="*/ 4917 w 589026"/>
              <a:gd name="connsiteY0" fmla="*/ 322317 h 2333160"/>
              <a:gd name="connsiteX1" fmla="*/ 39746 w 589026"/>
              <a:gd name="connsiteY1" fmla="*/ 122792 h 2333160"/>
              <a:gd name="connsiteX2" fmla="*/ 173096 w 589026"/>
              <a:gd name="connsiteY2" fmla="*/ 33146 h 2333160"/>
              <a:gd name="connsiteX3" fmla="*/ 430271 w 589026"/>
              <a:gd name="connsiteY3" fmla="*/ 9613 h 2333160"/>
              <a:gd name="connsiteX4" fmla="*/ 570556 w 589026"/>
              <a:gd name="connsiteY4" fmla="*/ 183545 h 2333160"/>
              <a:gd name="connsiteX5" fmla="*/ 563621 w 589026"/>
              <a:gd name="connsiteY5" fmla="*/ 612170 h 2333160"/>
              <a:gd name="connsiteX6" fmla="*/ 584094 w 589026"/>
              <a:gd name="connsiteY6" fmla="*/ 1427156 h 2333160"/>
              <a:gd name="connsiteX7" fmla="*/ 456680 w 589026"/>
              <a:gd name="connsiteY7" fmla="*/ 1923646 h 2333160"/>
              <a:gd name="connsiteX8" fmla="*/ 95685 w 589026"/>
              <a:gd name="connsiteY8" fmla="*/ 2116481 h 2333160"/>
              <a:gd name="connsiteX9" fmla="*/ 62627 w 589026"/>
              <a:gd name="connsiteY9" fmla="*/ 2333160 h 2333160"/>
              <a:gd name="connsiteX0" fmla="*/ 4151 w 588260"/>
              <a:gd name="connsiteY0" fmla="*/ 321975 h 2332818"/>
              <a:gd name="connsiteX1" fmla="*/ 45901 w 588260"/>
              <a:gd name="connsiteY1" fmla="*/ 109505 h 2332818"/>
              <a:gd name="connsiteX2" fmla="*/ 172330 w 588260"/>
              <a:gd name="connsiteY2" fmla="*/ 32804 h 2332818"/>
              <a:gd name="connsiteX3" fmla="*/ 429505 w 588260"/>
              <a:gd name="connsiteY3" fmla="*/ 9271 h 2332818"/>
              <a:gd name="connsiteX4" fmla="*/ 569790 w 588260"/>
              <a:gd name="connsiteY4" fmla="*/ 183203 h 2332818"/>
              <a:gd name="connsiteX5" fmla="*/ 562855 w 588260"/>
              <a:gd name="connsiteY5" fmla="*/ 611828 h 2332818"/>
              <a:gd name="connsiteX6" fmla="*/ 583328 w 588260"/>
              <a:gd name="connsiteY6" fmla="*/ 1426814 h 2332818"/>
              <a:gd name="connsiteX7" fmla="*/ 455914 w 588260"/>
              <a:gd name="connsiteY7" fmla="*/ 1923304 h 2332818"/>
              <a:gd name="connsiteX8" fmla="*/ 94919 w 588260"/>
              <a:gd name="connsiteY8" fmla="*/ 2116139 h 2332818"/>
              <a:gd name="connsiteX9" fmla="*/ 61861 w 588260"/>
              <a:gd name="connsiteY9" fmla="*/ 2332818 h 2332818"/>
              <a:gd name="connsiteX0" fmla="*/ 4917 w 589026"/>
              <a:gd name="connsiteY0" fmla="*/ 321548 h 2332391"/>
              <a:gd name="connsiteX1" fmla="*/ 39746 w 589026"/>
              <a:gd name="connsiteY1" fmla="*/ 91818 h 2332391"/>
              <a:gd name="connsiteX2" fmla="*/ 173096 w 589026"/>
              <a:gd name="connsiteY2" fmla="*/ 32377 h 2332391"/>
              <a:gd name="connsiteX3" fmla="*/ 430271 w 589026"/>
              <a:gd name="connsiteY3" fmla="*/ 8844 h 2332391"/>
              <a:gd name="connsiteX4" fmla="*/ 570556 w 589026"/>
              <a:gd name="connsiteY4" fmla="*/ 182776 h 2332391"/>
              <a:gd name="connsiteX5" fmla="*/ 563621 w 589026"/>
              <a:gd name="connsiteY5" fmla="*/ 611401 h 2332391"/>
              <a:gd name="connsiteX6" fmla="*/ 584094 w 589026"/>
              <a:gd name="connsiteY6" fmla="*/ 1426387 h 2332391"/>
              <a:gd name="connsiteX7" fmla="*/ 456680 w 589026"/>
              <a:gd name="connsiteY7" fmla="*/ 1922877 h 2332391"/>
              <a:gd name="connsiteX8" fmla="*/ 95685 w 589026"/>
              <a:gd name="connsiteY8" fmla="*/ 2115712 h 2332391"/>
              <a:gd name="connsiteX9" fmla="*/ 62627 w 589026"/>
              <a:gd name="connsiteY9" fmla="*/ 2332391 h 2332391"/>
              <a:gd name="connsiteX0" fmla="*/ 4917 w 589026"/>
              <a:gd name="connsiteY0" fmla="*/ 328380 h 2339223"/>
              <a:gd name="connsiteX1" fmla="*/ 39746 w 589026"/>
              <a:gd name="connsiteY1" fmla="*/ 98650 h 2339223"/>
              <a:gd name="connsiteX2" fmla="*/ 173096 w 589026"/>
              <a:gd name="connsiteY2" fmla="*/ 17633 h 2339223"/>
              <a:gd name="connsiteX3" fmla="*/ 430271 w 589026"/>
              <a:gd name="connsiteY3" fmla="*/ 15676 h 2339223"/>
              <a:gd name="connsiteX4" fmla="*/ 570556 w 589026"/>
              <a:gd name="connsiteY4" fmla="*/ 189608 h 2339223"/>
              <a:gd name="connsiteX5" fmla="*/ 563621 w 589026"/>
              <a:gd name="connsiteY5" fmla="*/ 618233 h 2339223"/>
              <a:gd name="connsiteX6" fmla="*/ 584094 w 589026"/>
              <a:gd name="connsiteY6" fmla="*/ 1433219 h 2339223"/>
              <a:gd name="connsiteX7" fmla="*/ 456680 w 589026"/>
              <a:gd name="connsiteY7" fmla="*/ 1929709 h 2339223"/>
              <a:gd name="connsiteX8" fmla="*/ 95685 w 589026"/>
              <a:gd name="connsiteY8" fmla="*/ 2122544 h 2339223"/>
              <a:gd name="connsiteX9" fmla="*/ 62627 w 589026"/>
              <a:gd name="connsiteY9" fmla="*/ 2339223 h 2339223"/>
              <a:gd name="connsiteX0" fmla="*/ 3981 w 598472"/>
              <a:gd name="connsiteY0" fmla="*/ 324065 h 2339223"/>
              <a:gd name="connsiteX1" fmla="*/ 49192 w 598472"/>
              <a:gd name="connsiteY1" fmla="*/ 98650 h 2339223"/>
              <a:gd name="connsiteX2" fmla="*/ 182542 w 598472"/>
              <a:gd name="connsiteY2" fmla="*/ 17633 h 2339223"/>
              <a:gd name="connsiteX3" fmla="*/ 439717 w 598472"/>
              <a:gd name="connsiteY3" fmla="*/ 15676 h 2339223"/>
              <a:gd name="connsiteX4" fmla="*/ 580002 w 598472"/>
              <a:gd name="connsiteY4" fmla="*/ 189608 h 2339223"/>
              <a:gd name="connsiteX5" fmla="*/ 573067 w 598472"/>
              <a:gd name="connsiteY5" fmla="*/ 618233 h 2339223"/>
              <a:gd name="connsiteX6" fmla="*/ 593540 w 598472"/>
              <a:gd name="connsiteY6" fmla="*/ 1433219 h 2339223"/>
              <a:gd name="connsiteX7" fmla="*/ 466126 w 598472"/>
              <a:gd name="connsiteY7" fmla="*/ 1929709 h 2339223"/>
              <a:gd name="connsiteX8" fmla="*/ 105131 w 598472"/>
              <a:gd name="connsiteY8" fmla="*/ 2122544 h 2339223"/>
              <a:gd name="connsiteX9" fmla="*/ 72073 w 598472"/>
              <a:gd name="connsiteY9" fmla="*/ 2339223 h 2339223"/>
              <a:gd name="connsiteX0" fmla="*/ 3235 w 597726"/>
              <a:gd name="connsiteY0" fmla="*/ 324065 h 2339223"/>
              <a:gd name="connsiteX1" fmla="*/ 58828 w 597726"/>
              <a:gd name="connsiteY1" fmla="*/ 98650 h 2339223"/>
              <a:gd name="connsiteX2" fmla="*/ 181796 w 597726"/>
              <a:gd name="connsiteY2" fmla="*/ 17633 h 2339223"/>
              <a:gd name="connsiteX3" fmla="*/ 438971 w 597726"/>
              <a:gd name="connsiteY3" fmla="*/ 15676 h 2339223"/>
              <a:gd name="connsiteX4" fmla="*/ 579256 w 597726"/>
              <a:gd name="connsiteY4" fmla="*/ 189608 h 2339223"/>
              <a:gd name="connsiteX5" fmla="*/ 572321 w 597726"/>
              <a:gd name="connsiteY5" fmla="*/ 618233 h 2339223"/>
              <a:gd name="connsiteX6" fmla="*/ 592794 w 597726"/>
              <a:gd name="connsiteY6" fmla="*/ 1433219 h 2339223"/>
              <a:gd name="connsiteX7" fmla="*/ 465380 w 597726"/>
              <a:gd name="connsiteY7" fmla="*/ 1929709 h 2339223"/>
              <a:gd name="connsiteX8" fmla="*/ 104385 w 597726"/>
              <a:gd name="connsiteY8" fmla="*/ 2122544 h 2339223"/>
              <a:gd name="connsiteX9" fmla="*/ 71327 w 597726"/>
              <a:gd name="connsiteY9" fmla="*/ 2339223 h 2339223"/>
              <a:gd name="connsiteX0" fmla="*/ 3235 w 597726"/>
              <a:gd name="connsiteY0" fmla="*/ 311120 h 2339223"/>
              <a:gd name="connsiteX1" fmla="*/ 58828 w 597726"/>
              <a:gd name="connsiteY1" fmla="*/ 98650 h 2339223"/>
              <a:gd name="connsiteX2" fmla="*/ 181796 w 597726"/>
              <a:gd name="connsiteY2" fmla="*/ 17633 h 2339223"/>
              <a:gd name="connsiteX3" fmla="*/ 438971 w 597726"/>
              <a:gd name="connsiteY3" fmla="*/ 15676 h 2339223"/>
              <a:gd name="connsiteX4" fmla="*/ 579256 w 597726"/>
              <a:gd name="connsiteY4" fmla="*/ 189608 h 2339223"/>
              <a:gd name="connsiteX5" fmla="*/ 572321 w 597726"/>
              <a:gd name="connsiteY5" fmla="*/ 618233 h 2339223"/>
              <a:gd name="connsiteX6" fmla="*/ 592794 w 597726"/>
              <a:gd name="connsiteY6" fmla="*/ 1433219 h 2339223"/>
              <a:gd name="connsiteX7" fmla="*/ 465380 w 597726"/>
              <a:gd name="connsiteY7" fmla="*/ 1929709 h 2339223"/>
              <a:gd name="connsiteX8" fmla="*/ 104385 w 597726"/>
              <a:gd name="connsiteY8" fmla="*/ 2122544 h 2339223"/>
              <a:gd name="connsiteX9" fmla="*/ 71327 w 597726"/>
              <a:gd name="connsiteY9" fmla="*/ 2339223 h 2339223"/>
              <a:gd name="connsiteX0" fmla="*/ 0 w 594491"/>
              <a:gd name="connsiteY0" fmla="*/ 311120 h 2339223"/>
              <a:gd name="connsiteX1" fmla="*/ 29257 w 594491"/>
              <a:gd name="connsiteY1" fmla="*/ 160166 h 2339223"/>
              <a:gd name="connsiteX2" fmla="*/ 55593 w 594491"/>
              <a:gd name="connsiteY2" fmla="*/ 98650 h 2339223"/>
              <a:gd name="connsiteX3" fmla="*/ 178561 w 594491"/>
              <a:gd name="connsiteY3" fmla="*/ 17633 h 2339223"/>
              <a:gd name="connsiteX4" fmla="*/ 435736 w 594491"/>
              <a:gd name="connsiteY4" fmla="*/ 15676 h 2339223"/>
              <a:gd name="connsiteX5" fmla="*/ 576021 w 594491"/>
              <a:gd name="connsiteY5" fmla="*/ 189608 h 2339223"/>
              <a:gd name="connsiteX6" fmla="*/ 569086 w 594491"/>
              <a:gd name="connsiteY6" fmla="*/ 618233 h 2339223"/>
              <a:gd name="connsiteX7" fmla="*/ 589559 w 594491"/>
              <a:gd name="connsiteY7" fmla="*/ 1433219 h 2339223"/>
              <a:gd name="connsiteX8" fmla="*/ 462145 w 594491"/>
              <a:gd name="connsiteY8" fmla="*/ 1929709 h 2339223"/>
              <a:gd name="connsiteX9" fmla="*/ 101150 w 594491"/>
              <a:gd name="connsiteY9" fmla="*/ 2122544 h 2339223"/>
              <a:gd name="connsiteX10" fmla="*/ 68092 w 594491"/>
              <a:gd name="connsiteY10" fmla="*/ 2339223 h 2339223"/>
              <a:gd name="connsiteX0" fmla="*/ 0 w 594491"/>
              <a:gd name="connsiteY0" fmla="*/ 311120 h 2339223"/>
              <a:gd name="connsiteX1" fmla="*/ 15414 w 594491"/>
              <a:gd name="connsiteY1" fmla="*/ 160166 h 2339223"/>
              <a:gd name="connsiteX2" fmla="*/ 55593 w 594491"/>
              <a:gd name="connsiteY2" fmla="*/ 98650 h 2339223"/>
              <a:gd name="connsiteX3" fmla="*/ 178561 w 594491"/>
              <a:gd name="connsiteY3" fmla="*/ 17633 h 2339223"/>
              <a:gd name="connsiteX4" fmla="*/ 435736 w 594491"/>
              <a:gd name="connsiteY4" fmla="*/ 15676 h 2339223"/>
              <a:gd name="connsiteX5" fmla="*/ 576021 w 594491"/>
              <a:gd name="connsiteY5" fmla="*/ 189608 h 2339223"/>
              <a:gd name="connsiteX6" fmla="*/ 569086 w 594491"/>
              <a:gd name="connsiteY6" fmla="*/ 618233 h 2339223"/>
              <a:gd name="connsiteX7" fmla="*/ 589559 w 594491"/>
              <a:gd name="connsiteY7" fmla="*/ 1433219 h 2339223"/>
              <a:gd name="connsiteX8" fmla="*/ 462145 w 594491"/>
              <a:gd name="connsiteY8" fmla="*/ 1929709 h 2339223"/>
              <a:gd name="connsiteX9" fmla="*/ 101150 w 594491"/>
              <a:gd name="connsiteY9" fmla="*/ 2122544 h 2339223"/>
              <a:gd name="connsiteX10" fmla="*/ 68092 w 594491"/>
              <a:gd name="connsiteY10" fmla="*/ 2339223 h 233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491" h="2339223">
                <a:moveTo>
                  <a:pt x="0" y="311120"/>
                </a:moveTo>
                <a:cubicBezTo>
                  <a:pt x="2569" y="285242"/>
                  <a:pt x="6149" y="195578"/>
                  <a:pt x="15414" y="160166"/>
                </a:cubicBezTo>
                <a:cubicBezTo>
                  <a:pt x="24680" y="124754"/>
                  <a:pt x="28402" y="122405"/>
                  <a:pt x="55593" y="98650"/>
                </a:cubicBezTo>
                <a:cubicBezTo>
                  <a:pt x="82784" y="74895"/>
                  <a:pt x="115204" y="31462"/>
                  <a:pt x="178561" y="17633"/>
                </a:cubicBezTo>
                <a:cubicBezTo>
                  <a:pt x="241918" y="3804"/>
                  <a:pt x="369493" y="-12987"/>
                  <a:pt x="435736" y="15676"/>
                </a:cubicBezTo>
                <a:cubicBezTo>
                  <a:pt x="501979" y="44339"/>
                  <a:pt x="553796" y="89182"/>
                  <a:pt x="576021" y="189608"/>
                </a:cubicBezTo>
                <a:cubicBezTo>
                  <a:pt x="598246" y="290034"/>
                  <a:pt x="566830" y="410965"/>
                  <a:pt x="569086" y="618233"/>
                </a:cubicBezTo>
                <a:cubicBezTo>
                  <a:pt x="571342" y="825501"/>
                  <a:pt x="607382" y="1214640"/>
                  <a:pt x="589559" y="1433219"/>
                </a:cubicBezTo>
                <a:cubicBezTo>
                  <a:pt x="571736" y="1651798"/>
                  <a:pt x="543547" y="1814821"/>
                  <a:pt x="462145" y="1929709"/>
                </a:cubicBezTo>
                <a:cubicBezTo>
                  <a:pt x="380743" y="2044597"/>
                  <a:pt x="166826" y="2054292"/>
                  <a:pt x="101150" y="2122544"/>
                </a:cubicBezTo>
                <a:cubicBezTo>
                  <a:pt x="35474" y="2190796"/>
                  <a:pt x="63329" y="2202698"/>
                  <a:pt x="68092" y="233922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Rounded Corners 405">
            <a:extLst>
              <a:ext uri="{FF2B5EF4-FFF2-40B4-BE49-F238E27FC236}">
                <a16:creationId xmlns:a16="http://schemas.microsoft.com/office/drawing/2014/main" id="{5ACDE229-3773-4332-BEF0-598984F61A17}"/>
              </a:ext>
            </a:extLst>
          </p:cNvPr>
          <p:cNvSpPr/>
          <p:nvPr/>
        </p:nvSpPr>
        <p:spPr>
          <a:xfrm>
            <a:off x="8578475" y="3574414"/>
            <a:ext cx="278296" cy="596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extBox 406">
            <a:extLst>
              <a:ext uri="{FF2B5EF4-FFF2-40B4-BE49-F238E27FC236}">
                <a16:creationId xmlns:a16="http://schemas.microsoft.com/office/drawing/2014/main" id="{8CDCDC36-42A2-4E24-96CC-73D4DAD96F14}"/>
              </a:ext>
            </a:extLst>
          </p:cNvPr>
          <p:cNvSpPr txBox="1"/>
          <p:nvPr/>
        </p:nvSpPr>
        <p:spPr>
          <a:xfrm>
            <a:off x="8389273" y="2129104"/>
            <a:ext cx="785950" cy="276999"/>
          </a:xfrm>
          <a:prstGeom prst="rect">
            <a:avLst/>
          </a:prstGeom>
          <a:noFill/>
        </p:spPr>
        <p:txBody>
          <a:bodyPr wrap="square" rtlCol="0">
            <a:spAutoFit/>
          </a:bodyPr>
          <a:lstStyle/>
          <a:p>
            <a:r>
              <a:rPr lang="en-US" sz="1200" b="1" dirty="0"/>
              <a:t>400 amp</a:t>
            </a:r>
          </a:p>
        </p:txBody>
      </p:sp>
      <p:cxnSp>
        <p:nvCxnSpPr>
          <p:cNvPr id="367" name="Straight Connector 366">
            <a:extLst>
              <a:ext uri="{FF2B5EF4-FFF2-40B4-BE49-F238E27FC236}">
                <a16:creationId xmlns:a16="http://schemas.microsoft.com/office/drawing/2014/main" id="{70306456-1033-4D55-BB60-2951FEB424D7}"/>
              </a:ext>
            </a:extLst>
          </p:cNvPr>
          <p:cNvCxnSpPr/>
          <p:nvPr/>
        </p:nvCxnSpPr>
        <p:spPr>
          <a:xfrm>
            <a:off x="5826272" y="3432573"/>
            <a:ext cx="0" cy="2315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BF022E10-9FB9-4F05-B26B-E057FCB75B9A}"/>
              </a:ext>
            </a:extLst>
          </p:cNvPr>
          <p:cNvCxnSpPr/>
          <p:nvPr/>
        </p:nvCxnSpPr>
        <p:spPr>
          <a:xfrm>
            <a:off x="5829300" y="3440431"/>
            <a:ext cx="0" cy="2315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62451702-9A43-4F28-A074-BE642A646613}"/>
              </a:ext>
            </a:extLst>
          </p:cNvPr>
          <p:cNvCxnSpPr>
            <a:cxnSpLocks/>
          </p:cNvCxnSpPr>
          <p:nvPr/>
        </p:nvCxnSpPr>
        <p:spPr>
          <a:xfrm flipH="1">
            <a:off x="6146717" y="342900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94479B90-AD8A-4EF4-B0A7-1418B84640FF}"/>
              </a:ext>
            </a:extLst>
          </p:cNvPr>
          <p:cNvCxnSpPr>
            <a:cxnSpLocks/>
          </p:cNvCxnSpPr>
          <p:nvPr/>
        </p:nvCxnSpPr>
        <p:spPr>
          <a:xfrm flipH="1">
            <a:off x="6356267" y="342138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73C31F4E-2113-4906-A541-D3BFDFFF94BC}"/>
              </a:ext>
            </a:extLst>
          </p:cNvPr>
          <p:cNvCxnSpPr>
            <a:cxnSpLocks/>
          </p:cNvCxnSpPr>
          <p:nvPr/>
        </p:nvCxnSpPr>
        <p:spPr>
          <a:xfrm flipH="1">
            <a:off x="6588677" y="3413760"/>
            <a:ext cx="0" cy="231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AA566FE-B71B-4A26-8C5C-EB35CB7AF475}"/>
              </a:ext>
            </a:extLst>
          </p:cNvPr>
          <p:cNvSpPr txBox="1"/>
          <p:nvPr/>
        </p:nvSpPr>
        <p:spPr>
          <a:xfrm>
            <a:off x="9562457" y="1022889"/>
            <a:ext cx="2185261" cy="1477328"/>
          </a:xfrm>
          <a:prstGeom prst="rect">
            <a:avLst/>
          </a:prstGeom>
          <a:noFill/>
        </p:spPr>
        <p:txBody>
          <a:bodyPr wrap="square" rtlCol="0">
            <a:spAutoFit/>
          </a:bodyPr>
          <a:lstStyle/>
          <a:p>
            <a:r>
              <a:rPr lang="en-US" b="1" i="1" dirty="0">
                <a:solidFill>
                  <a:srgbClr val="C00000"/>
                </a:solidFill>
              </a:rPr>
              <a:t>Customer owned service equipment with molded case circuit breaker as the service disconnect.</a:t>
            </a:r>
          </a:p>
        </p:txBody>
      </p:sp>
      <p:grpSp>
        <p:nvGrpSpPr>
          <p:cNvPr id="359" name="Group 358">
            <a:extLst>
              <a:ext uri="{FF2B5EF4-FFF2-40B4-BE49-F238E27FC236}">
                <a16:creationId xmlns:a16="http://schemas.microsoft.com/office/drawing/2014/main" id="{BD3F3037-A65D-457E-A6A7-66D01D5CB8C2}"/>
              </a:ext>
            </a:extLst>
          </p:cNvPr>
          <p:cNvGrpSpPr/>
          <p:nvPr/>
        </p:nvGrpSpPr>
        <p:grpSpPr>
          <a:xfrm>
            <a:off x="9407474" y="2880101"/>
            <a:ext cx="2539139" cy="646331"/>
            <a:chOff x="9174999" y="5328833"/>
            <a:chExt cx="2539139" cy="646331"/>
          </a:xfrm>
        </p:grpSpPr>
        <p:cxnSp>
          <p:nvCxnSpPr>
            <p:cNvPr id="5" name="Straight Arrow Connector 4">
              <a:extLst>
                <a:ext uri="{FF2B5EF4-FFF2-40B4-BE49-F238E27FC236}">
                  <a16:creationId xmlns:a16="http://schemas.microsoft.com/office/drawing/2014/main" id="{1524C64F-9ADD-4C3A-9610-8EA2992329CE}"/>
                </a:ext>
              </a:extLst>
            </p:cNvPr>
            <p:cNvCxnSpPr>
              <a:cxnSpLocks/>
            </p:cNvCxnSpPr>
            <p:nvPr/>
          </p:nvCxnSpPr>
          <p:spPr>
            <a:xfrm flipH="1">
              <a:off x="9174999" y="5625884"/>
              <a:ext cx="40295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6" name="TextBox 355">
              <a:extLst>
                <a:ext uri="{FF2B5EF4-FFF2-40B4-BE49-F238E27FC236}">
                  <a16:creationId xmlns:a16="http://schemas.microsoft.com/office/drawing/2014/main" id="{3AE58D3C-B186-4D5B-94A1-C18CE447841A}"/>
                </a:ext>
              </a:extLst>
            </p:cNvPr>
            <p:cNvSpPr txBox="1"/>
            <p:nvPr/>
          </p:nvSpPr>
          <p:spPr>
            <a:xfrm>
              <a:off x="9528877" y="5328833"/>
              <a:ext cx="2185261" cy="646331"/>
            </a:xfrm>
            <a:prstGeom prst="rect">
              <a:avLst/>
            </a:prstGeom>
            <a:noFill/>
          </p:spPr>
          <p:txBody>
            <a:bodyPr wrap="square" rtlCol="0">
              <a:spAutoFit/>
            </a:bodyPr>
            <a:lstStyle/>
            <a:p>
              <a:r>
                <a:rPr lang="en-US" b="1" i="1" dirty="0">
                  <a:solidFill>
                    <a:srgbClr val="C00000"/>
                  </a:solidFill>
                </a:rPr>
                <a:t>Utility's service lateral conductors</a:t>
              </a:r>
            </a:p>
          </p:txBody>
        </p:sp>
      </p:grpSp>
      <p:cxnSp>
        <p:nvCxnSpPr>
          <p:cNvPr id="362" name="Straight Arrow Connector 361">
            <a:extLst>
              <a:ext uri="{FF2B5EF4-FFF2-40B4-BE49-F238E27FC236}">
                <a16:creationId xmlns:a16="http://schemas.microsoft.com/office/drawing/2014/main" id="{AF3B30A7-EFC5-4CDC-BD91-8C5FE37E68CD}"/>
              </a:ext>
            </a:extLst>
          </p:cNvPr>
          <p:cNvCxnSpPr>
            <a:cxnSpLocks/>
          </p:cNvCxnSpPr>
          <p:nvPr/>
        </p:nvCxnSpPr>
        <p:spPr>
          <a:xfrm>
            <a:off x="6431797" y="1441342"/>
            <a:ext cx="1965706" cy="2143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5" name="Rectangle 484">
            <a:extLst>
              <a:ext uri="{FF2B5EF4-FFF2-40B4-BE49-F238E27FC236}">
                <a16:creationId xmlns:a16="http://schemas.microsoft.com/office/drawing/2014/main" id="{0C862DF6-B2A6-4A78-8118-97EB4D97C64E}"/>
              </a:ext>
            </a:extLst>
          </p:cNvPr>
          <p:cNvSpPr/>
          <p:nvPr/>
        </p:nvSpPr>
        <p:spPr>
          <a:xfrm>
            <a:off x="1017722" y="2795869"/>
            <a:ext cx="3414792" cy="1938992"/>
          </a:xfrm>
          <a:prstGeom prst="rect">
            <a:avLst/>
          </a:prstGeom>
        </p:spPr>
        <p:txBody>
          <a:bodyPr wrap="square">
            <a:spAutoFit/>
          </a:bodyPr>
          <a:lstStyle/>
          <a:p>
            <a:r>
              <a:rPr lang="en-US" sz="2400" b="1" i="1" dirty="0">
                <a:solidFill>
                  <a:srgbClr val="C00000"/>
                </a:solidFill>
              </a:rPr>
              <a:t>Wiring does not fall under NEC requirements until the load side of the molded case circuit breaker.</a:t>
            </a:r>
          </a:p>
        </p:txBody>
      </p:sp>
    </p:spTree>
    <p:custDataLst>
      <p:tags r:id="rId1"/>
    </p:custDataLst>
    <p:extLst>
      <p:ext uri="{BB962C8B-B14F-4D97-AF65-F5344CB8AC3E}">
        <p14:creationId xmlns:p14="http://schemas.microsoft.com/office/powerpoint/2010/main" val="361962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3500"/>
                            </p:stCondLst>
                            <p:childTnLst>
                              <p:par>
                                <p:cTn id="17" presetID="53" presetClass="entr" presetSubtype="16" fill="hold" nodeType="afterEffect">
                                  <p:stCondLst>
                                    <p:cond delay="2500"/>
                                  </p:stCondLst>
                                  <p:childTnLst>
                                    <p:set>
                                      <p:cBhvr>
                                        <p:cTn id="18" dur="1" fill="hold">
                                          <p:stCondLst>
                                            <p:cond delay="0"/>
                                          </p:stCondLst>
                                        </p:cTn>
                                        <p:tgtEl>
                                          <p:spTgt spid="359"/>
                                        </p:tgtEl>
                                        <p:attrNameLst>
                                          <p:attrName>style.visibility</p:attrName>
                                        </p:attrNameLst>
                                      </p:cBhvr>
                                      <p:to>
                                        <p:strVal val="visible"/>
                                      </p:to>
                                    </p:set>
                                    <p:anim calcmode="lin" valueType="num">
                                      <p:cBhvr>
                                        <p:cTn id="19" dur="500" fill="hold"/>
                                        <p:tgtEl>
                                          <p:spTgt spid="359"/>
                                        </p:tgtEl>
                                        <p:attrNameLst>
                                          <p:attrName>ppt_w</p:attrName>
                                        </p:attrNameLst>
                                      </p:cBhvr>
                                      <p:tavLst>
                                        <p:tav tm="0">
                                          <p:val>
                                            <p:fltVal val="0"/>
                                          </p:val>
                                        </p:tav>
                                        <p:tav tm="100000">
                                          <p:val>
                                            <p:strVal val="#ppt_w"/>
                                          </p:val>
                                        </p:tav>
                                      </p:tavLst>
                                    </p:anim>
                                    <p:anim calcmode="lin" valueType="num">
                                      <p:cBhvr>
                                        <p:cTn id="20" dur="500" fill="hold"/>
                                        <p:tgtEl>
                                          <p:spTgt spid="359"/>
                                        </p:tgtEl>
                                        <p:attrNameLst>
                                          <p:attrName>ppt_h</p:attrName>
                                        </p:attrNameLst>
                                      </p:cBhvr>
                                      <p:tavLst>
                                        <p:tav tm="0">
                                          <p:val>
                                            <p:fltVal val="0"/>
                                          </p:val>
                                        </p:tav>
                                        <p:tav tm="100000">
                                          <p:val>
                                            <p:strVal val="#ppt_h"/>
                                          </p:val>
                                        </p:tav>
                                      </p:tavLst>
                                    </p:anim>
                                    <p:animEffect transition="in" filter="fade">
                                      <p:cBhvr>
                                        <p:cTn id="21" dur="500"/>
                                        <p:tgtEl>
                                          <p:spTgt spid="359"/>
                                        </p:tgtEl>
                                      </p:cBhvr>
                                    </p:animEffect>
                                  </p:childTnLst>
                                </p:cTn>
                              </p:par>
                            </p:childTnLst>
                          </p:cTn>
                        </p:par>
                        <p:par>
                          <p:cTn id="22" fill="hold">
                            <p:stCondLst>
                              <p:cond delay="6500"/>
                            </p:stCondLst>
                            <p:childTnLst>
                              <p:par>
                                <p:cTn id="23" presetID="53" presetClass="entr" presetSubtype="16" fill="hold" grpId="0" nodeType="afterEffect">
                                  <p:stCondLst>
                                    <p:cond delay="3000"/>
                                  </p:stCondLst>
                                  <p:childTnLst>
                                    <p:set>
                                      <p:cBhvr>
                                        <p:cTn id="24" dur="1" fill="hold">
                                          <p:stCondLst>
                                            <p:cond delay="0"/>
                                          </p:stCondLst>
                                        </p:cTn>
                                        <p:tgtEl>
                                          <p:spTgt spid="361"/>
                                        </p:tgtEl>
                                        <p:attrNameLst>
                                          <p:attrName>style.visibility</p:attrName>
                                        </p:attrNameLst>
                                      </p:cBhvr>
                                      <p:to>
                                        <p:strVal val="visible"/>
                                      </p:to>
                                    </p:set>
                                    <p:anim calcmode="lin" valueType="num">
                                      <p:cBhvr>
                                        <p:cTn id="25" dur="500" fill="hold"/>
                                        <p:tgtEl>
                                          <p:spTgt spid="361"/>
                                        </p:tgtEl>
                                        <p:attrNameLst>
                                          <p:attrName>ppt_w</p:attrName>
                                        </p:attrNameLst>
                                      </p:cBhvr>
                                      <p:tavLst>
                                        <p:tav tm="0">
                                          <p:val>
                                            <p:fltVal val="0"/>
                                          </p:val>
                                        </p:tav>
                                        <p:tav tm="100000">
                                          <p:val>
                                            <p:strVal val="#ppt_w"/>
                                          </p:val>
                                        </p:tav>
                                      </p:tavLst>
                                    </p:anim>
                                    <p:anim calcmode="lin" valueType="num">
                                      <p:cBhvr>
                                        <p:cTn id="26" dur="500" fill="hold"/>
                                        <p:tgtEl>
                                          <p:spTgt spid="361"/>
                                        </p:tgtEl>
                                        <p:attrNameLst>
                                          <p:attrName>ppt_h</p:attrName>
                                        </p:attrNameLst>
                                      </p:cBhvr>
                                      <p:tavLst>
                                        <p:tav tm="0">
                                          <p:val>
                                            <p:fltVal val="0"/>
                                          </p:val>
                                        </p:tav>
                                        <p:tav tm="100000">
                                          <p:val>
                                            <p:strVal val="#ppt_h"/>
                                          </p:val>
                                        </p:tav>
                                      </p:tavLst>
                                    </p:anim>
                                    <p:animEffect transition="in" filter="fade">
                                      <p:cBhvr>
                                        <p:cTn id="27" dur="500"/>
                                        <p:tgtEl>
                                          <p:spTgt spid="361"/>
                                        </p:tgtEl>
                                      </p:cBhvr>
                                    </p:animEffect>
                                  </p:childTnLst>
                                </p:cTn>
                              </p:par>
                              <p:par>
                                <p:cTn id="28" presetID="53" presetClass="entr" presetSubtype="16" fill="hold" nodeType="withEffect">
                                  <p:stCondLst>
                                    <p:cond delay="3000"/>
                                  </p:stCondLst>
                                  <p:childTnLst>
                                    <p:set>
                                      <p:cBhvr>
                                        <p:cTn id="29" dur="1" fill="hold">
                                          <p:stCondLst>
                                            <p:cond delay="0"/>
                                          </p:stCondLst>
                                        </p:cTn>
                                        <p:tgtEl>
                                          <p:spTgt spid="362"/>
                                        </p:tgtEl>
                                        <p:attrNameLst>
                                          <p:attrName>style.visibility</p:attrName>
                                        </p:attrNameLst>
                                      </p:cBhvr>
                                      <p:to>
                                        <p:strVal val="visible"/>
                                      </p:to>
                                    </p:set>
                                    <p:anim calcmode="lin" valueType="num">
                                      <p:cBhvr>
                                        <p:cTn id="30" dur="500" fill="hold"/>
                                        <p:tgtEl>
                                          <p:spTgt spid="362"/>
                                        </p:tgtEl>
                                        <p:attrNameLst>
                                          <p:attrName>ppt_w</p:attrName>
                                        </p:attrNameLst>
                                      </p:cBhvr>
                                      <p:tavLst>
                                        <p:tav tm="0">
                                          <p:val>
                                            <p:fltVal val="0"/>
                                          </p:val>
                                        </p:tav>
                                        <p:tav tm="100000">
                                          <p:val>
                                            <p:strVal val="#ppt_w"/>
                                          </p:val>
                                        </p:tav>
                                      </p:tavLst>
                                    </p:anim>
                                    <p:anim calcmode="lin" valueType="num">
                                      <p:cBhvr>
                                        <p:cTn id="31" dur="500" fill="hold"/>
                                        <p:tgtEl>
                                          <p:spTgt spid="362"/>
                                        </p:tgtEl>
                                        <p:attrNameLst>
                                          <p:attrName>ppt_h</p:attrName>
                                        </p:attrNameLst>
                                      </p:cBhvr>
                                      <p:tavLst>
                                        <p:tav tm="0">
                                          <p:val>
                                            <p:fltVal val="0"/>
                                          </p:val>
                                        </p:tav>
                                        <p:tav tm="100000">
                                          <p:val>
                                            <p:strVal val="#ppt_h"/>
                                          </p:val>
                                        </p:tav>
                                      </p:tavLst>
                                    </p:anim>
                                    <p:animEffect transition="in" filter="fade">
                                      <p:cBhvr>
                                        <p:cTn id="32" dur="500"/>
                                        <p:tgtEl>
                                          <p:spTgt spid="362"/>
                                        </p:tgtEl>
                                      </p:cBhvr>
                                    </p:animEffect>
                                  </p:childTnLst>
                                </p:cTn>
                              </p:par>
                            </p:childTnLst>
                          </p:cTn>
                        </p:par>
                        <p:par>
                          <p:cTn id="33" fill="hold">
                            <p:stCondLst>
                              <p:cond delay="10000"/>
                            </p:stCondLst>
                            <p:childTnLst>
                              <p:par>
                                <p:cTn id="34" presetID="53" presetClass="entr" presetSubtype="16" fill="hold" grpId="0" nodeType="afterEffect">
                                  <p:stCondLst>
                                    <p:cond delay="2500"/>
                                  </p:stCondLst>
                                  <p:childTnLst>
                                    <p:set>
                                      <p:cBhvr>
                                        <p:cTn id="35" dur="1" fill="hold">
                                          <p:stCondLst>
                                            <p:cond delay="0"/>
                                          </p:stCondLst>
                                        </p:cTn>
                                        <p:tgtEl>
                                          <p:spTgt spid="399"/>
                                        </p:tgtEl>
                                        <p:attrNameLst>
                                          <p:attrName>style.visibility</p:attrName>
                                        </p:attrNameLst>
                                      </p:cBhvr>
                                      <p:to>
                                        <p:strVal val="visible"/>
                                      </p:to>
                                    </p:set>
                                    <p:anim calcmode="lin" valueType="num">
                                      <p:cBhvr>
                                        <p:cTn id="36" dur="500" fill="hold"/>
                                        <p:tgtEl>
                                          <p:spTgt spid="399"/>
                                        </p:tgtEl>
                                        <p:attrNameLst>
                                          <p:attrName>ppt_w</p:attrName>
                                        </p:attrNameLst>
                                      </p:cBhvr>
                                      <p:tavLst>
                                        <p:tav tm="0">
                                          <p:val>
                                            <p:fltVal val="0"/>
                                          </p:val>
                                        </p:tav>
                                        <p:tav tm="100000">
                                          <p:val>
                                            <p:strVal val="#ppt_w"/>
                                          </p:val>
                                        </p:tav>
                                      </p:tavLst>
                                    </p:anim>
                                    <p:anim calcmode="lin" valueType="num">
                                      <p:cBhvr>
                                        <p:cTn id="37" dur="500" fill="hold"/>
                                        <p:tgtEl>
                                          <p:spTgt spid="399"/>
                                        </p:tgtEl>
                                        <p:attrNameLst>
                                          <p:attrName>ppt_h</p:attrName>
                                        </p:attrNameLst>
                                      </p:cBhvr>
                                      <p:tavLst>
                                        <p:tav tm="0">
                                          <p:val>
                                            <p:fltVal val="0"/>
                                          </p:val>
                                        </p:tav>
                                        <p:tav tm="100000">
                                          <p:val>
                                            <p:strVal val="#ppt_h"/>
                                          </p:val>
                                        </p:tav>
                                      </p:tavLst>
                                    </p:anim>
                                    <p:animEffect transition="in" filter="fade">
                                      <p:cBhvr>
                                        <p:cTn id="38" dur="500"/>
                                        <p:tgtEl>
                                          <p:spTgt spid="399"/>
                                        </p:tgtEl>
                                      </p:cBhvr>
                                    </p:animEffect>
                                  </p:childTnLst>
                                </p:cTn>
                              </p:par>
                            </p:childTnLst>
                          </p:cTn>
                        </p:par>
                        <p:par>
                          <p:cTn id="39" fill="hold">
                            <p:stCondLst>
                              <p:cond delay="13000"/>
                            </p:stCondLst>
                            <p:childTnLst>
                              <p:par>
                                <p:cTn id="40" presetID="53" presetClass="entr" presetSubtype="16" fill="hold" grpId="0" nodeType="afterEffect">
                                  <p:stCondLst>
                                    <p:cond delay="1500"/>
                                  </p:stCondLst>
                                  <p:childTnLst>
                                    <p:set>
                                      <p:cBhvr>
                                        <p:cTn id="41" dur="1" fill="hold">
                                          <p:stCondLst>
                                            <p:cond delay="0"/>
                                          </p:stCondLst>
                                        </p:cTn>
                                        <p:tgtEl>
                                          <p:spTgt spid="401"/>
                                        </p:tgtEl>
                                        <p:attrNameLst>
                                          <p:attrName>style.visibility</p:attrName>
                                        </p:attrNameLst>
                                      </p:cBhvr>
                                      <p:to>
                                        <p:strVal val="visible"/>
                                      </p:to>
                                    </p:set>
                                    <p:anim calcmode="lin" valueType="num">
                                      <p:cBhvr>
                                        <p:cTn id="42" dur="500" fill="hold"/>
                                        <p:tgtEl>
                                          <p:spTgt spid="401"/>
                                        </p:tgtEl>
                                        <p:attrNameLst>
                                          <p:attrName>ppt_w</p:attrName>
                                        </p:attrNameLst>
                                      </p:cBhvr>
                                      <p:tavLst>
                                        <p:tav tm="0">
                                          <p:val>
                                            <p:fltVal val="0"/>
                                          </p:val>
                                        </p:tav>
                                        <p:tav tm="100000">
                                          <p:val>
                                            <p:strVal val="#ppt_w"/>
                                          </p:val>
                                        </p:tav>
                                      </p:tavLst>
                                    </p:anim>
                                    <p:anim calcmode="lin" valueType="num">
                                      <p:cBhvr>
                                        <p:cTn id="43" dur="500" fill="hold"/>
                                        <p:tgtEl>
                                          <p:spTgt spid="401"/>
                                        </p:tgtEl>
                                        <p:attrNameLst>
                                          <p:attrName>ppt_h</p:attrName>
                                        </p:attrNameLst>
                                      </p:cBhvr>
                                      <p:tavLst>
                                        <p:tav tm="0">
                                          <p:val>
                                            <p:fltVal val="0"/>
                                          </p:val>
                                        </p:tav>
                                        <p:tav tm="100000">
                                          <p:val>
                                            <p:strVal val="#ppt_h"/>
                                          </p:val>
                                        </p:tav>
                                      </p:tavLst>
                                    </p:anim>
                                    <p:animEffect transition="in" filter="fade">
                                      <p:cBhvr>
                                        <p:cTn id="44" dur="500"/>
                                        <p:tgtEl>
                                          <p:spTgt spid="401"/>
                                        </p:tgtEl>
                                      </p:cBhvr>
                                    </p:animEffect>
                                  </p:childTnLst>
                                </p:cTn>
                              </p:par>
                            </p:childTnLst>
                          </p:cTn>
                        </p:par>
                        <p:par>
                          <p:cTn id="45" fill="hold">
                            <p:stCondLst>
                              <p:cond delay="15000"/>
                            </p:stCondLst>
                            <p:childTnLst>
                              <p:par>
                                <p:cTn id="46" presetID="53" presetClass="entr" presetSubtype="16" fill="hold" grpId="0" nodeType="afterEffect">
                                  <p:stCondLst>
                                    <p:cond delay="1500"/>
                                  </p:stCondLst>
                                  <p:childTnLst>
                                    <p:set>
                                      <p:cBhvr>
                                        <p:cTn id="47" dur="1" fill="hold">
                                          <p:stCondLst>
                                            <p:cond delay="0"/>
                                          </p:stCondLst>
                                        </p:cTn>
                                        <p:tgtEl>
                                          <p:spTgt spid="400"/>
                                        </p:tgtEl>
                                        <p:attrNameLst>
                                          <p:attrName>style.visibility</p:attrName>
                                        </p:attrNameLst>
                                      </p:cBhvr>
                                      <p:to>
                                        <p:strVal val="visible"/>
                                      </p:to>
                                    </p:set>
                                    <p:anim calcmode="lin" valueType="num">
                                      <p:cBhvr>
                                        <p:cTn id="48" dur="500" fill="hold"/>
                                        <p:tgtEl>
                                          <p:spTgt spid="400"/>
                                        </p:tgtEl>
                                        <p:attrNameLst>
                                          <p:attrName>ppt_w</p:attrName>
                                        </p:attrNameLst>
                                      </p:cBhvr>
                                      <p:tavLst>
                                        <p:tav tm="0">
                                          <p:val>
                                            <p:fltVal val="0"/>
                                          </p:val>
                                        </p:tav>
                                        <p:tav tm="100000">
                                          <p:val>
                                            <p:strVal val="#ppt_w"/>
                                          </p:val>
                                        </p:tav>
                                      </p:tavLst>
                                    </p:anim>
                                    <p:anim calcmode="lin" valueType="num">
                                      <p:cBhvr>
                                        <p:cTn id="49" dur="500" fill="hold"/>
                                        <p:tgtEl>
                                          <p:spTgt spid="400"/>
                                        </p:tgtEl>
                                        <p:attrNameLst>
                                          <p:attrName>ppt_h</p:attrName>
                                        </p:attrNameLst>
                                      </p:cBhvr>
                                      <p:tavLst>
                                        <p:tav tm="0">
                                          <p:val>
                                            <p:fltVal val="0"/>
                                          </p:val>
                                        </p:tav>
                                        <p:tav tm="100000">
                                          <p:val>
                                            <p:strVal val="#ppt_h"/>
                                          </p:val>
                                        </p:tav>
                                      </p:tavLst>
                                    </p:anim>
                                    <p:animEffect transition="in" filter="fade">
                                      <p:cBhvr>
                                        <p:cTn id="50" dur="500"/>
                                        <p:tgtEl>
                                          <p:spTgt spid="400"/>
                                        </p:tgtEl>
                                      </p:cBhvr>
                                    </p:animEffect>
                                  </p:childTnLst>
                                </p:cTn>
                              </p:par>
                            </p:childTnLst>
                          </p:cTn>
                        </p:par>
                        <p:par>
                          <p:cTn id="51" fill="hold">
                            <p:stCondLst>
                              <p:cond delay="17000"/>
                            </p:stCondLst>
                            <p:childTnLst>
                              <p:par>
                                <p:cTn id="52" presetID="53" presetClass="entr" presetSubtype="16" fill="hold" nodeType="afterEffect">
                                  <p:stCondLst>
                                    <p:cond delay="1000"/>
                                  </p:stCondLst>
                                  <p:childTnLst>
                                    <p:set>
                                      <p:cBhvr>
                                        <p:cTn id="53" dur="1" fill="hold">
                                          <p:stCondLst>
                                            <p:cond delay="0"/>
                                          </p:stCondLst>
                                        </p:cTn>
                                        <p:tgtEl>
                                          <p:spTgt spid="402"/>
                                        </p:tgtEl>
                                        <p:attrNameLst>
                                          <p:attrName>style.visibility</p:attrName>
                                        </p:attrNameLst>
                                      </p:cBhvr>
                                      <p:to>
                                        <p:strVal val="visible"/>
                                      </p:to>
                                    </p:set>
                                    <p:anim calcmode="lin" valueType="num">
                                      <p:cBhvr>
                                        <p:cTn id="54" dur="500" fill="hold"/>
                                        <p:tgtEl>
                                          <p:spTgt spid="402"/>
                                        </p:tgtEl>
                                        <p:attrNameLst>
                                          <p:attrName>ppt_w</p:attrName>
                                        </p:attrNameLst>
                                      </p:cBhvr>
                                      <p:tavLst>
                                        <p:tav tm="0">
                                          <p:val>
                                            <p:fltVal val="0"/>
                                          </p:val>
                                        </p:tav>
                                        <p:tav tm="100000">
                                          <p:val>
                                            <p:strVal val="#ppt_w"/>
                                          </p:val>
                                        </p:tav>
                                      </p:tavLst>
                                    </p:anim>
                                    <p:anim calcmode="lin" valueType="num">
                                      <p:cBhvr>
                                        <p:cTn id="55" dur="500" fill="hold"/>
                                        <p:tgtEl>
                                          <p:spTgt spid="402"/>
                                        </p:tgtEl>
                                        <p:attrNameLst>
                                          <p:attrName>ppt_h</p:attrName>
                                        </p:attrNameLst>
                                      </p:cBhvr>
                                      <p:tavLst>
                                        <p:tav tm="0">
                                          <p:val>
                                            <p:fltVal val="0"/>
                                          </p:val>
                                        </p:tav>
                                        <p:tav tm="100000">
                                          <p:val>
                                            <p:strVal val="#ppt_h"/>
                                          </p:val>
                                        </p:tav>
                                      </p:tavLst>
                                    </p:anim>
                                    <p:animEffect transition="in" filter="fade">
                                      <p:cBhvr>
                                        <p:cTn id="56" dur="500"/>
                                        <p:tgtEl>
                                          <p:spTgt spid="402"/>
                                        </p:tgtEl>
                                      </p:cBhvr>
                                    </p:animEffect>
                                  </p:childTnLst>
                                </p:cTn>
                              </p:par>
                            </p:childTnLst>
                          </p:cTn>
                        </p:par>
                        <p:par>
                          <p:cTn id="57" fill="hold">
                            <p:stCondLst>
                              <p:cond delay="18500"/>
                            </p:stCondLst>
                            <p:childTnLst>
                              <p:par>
                                <p:cTn id="58" presetID="53" presetClass="entr" presetSubtype="16" fill="hold" grpId="0" nodeType="afterEffect">
                                  <p:stCondLst>
                                    <p:cond delay="1000"/>
                                  </p:stCondLst>
                                  <p:childTnLst>
                                    <p:set>
                                      <p:cBhvr>
                                        <p:cTn id="59" dur="1" fill="hold">
                                          <p:stCondLst>
                                            <p:cond delay="0"/>
                                          </p:stCondLst>
                                        </p:cTn>
                                        <p:tgtEl>
                                          <p:spTgt spid="403"/>
                                        </p:tgtEl>
                                        <p:attrNameLst>
                                          <p:attrName>style.visibility</p:attrName>
                                        </p:attrNameLst>
                                      </p:cBhvr>
                                      <p:to>
                                        <p:strVal val="visible"/>
                                      </p:to>
                                    </p:set>
                                    <p:anim calcmode="lin" valueType="num">
                                      <p:cBhvr>
                                        <p:cTn id="60" dur="500" fill="hold"/>
                                        <p:tgtEl>
                                          <p:spTgt spid="403"/>
                                        </p:tgtEl>
                                        <p:attrNameLst>
                                          <p:attrName>ppt_w</p:attrName>
                                        </p:attrNameLst>
                                      </p:cBhvr>
                                      <p:tavLst>
                                        <p:tav tm="0">
                                          <p:val>
                                            <p:fltVal val="0"/>
                                          </p:val>
                                        </p:tav>
                                        <p:tav tm="100000">
                                          <p:val>
                                            <p:strVal val="#ppt_w"/>
                                          </p:val>
                                        </p:tav>
                                      </p:tavLst>
                                    </p:anim>
                                    <p:anim calcmode="lin" valueType="num">
                                      <p:cBhvr>
                                        <p:cTn id="61" dur="500" fill="hold"/>
                                        <p:tgtEl>
                                          <p:spTgt spid="403"/>
                                        </p:tgtEl>
                                        <p:attrNameLst>
                                          <p:attrName>ppt_h</p:attrName>
                                        </p:attrNameLst>
                                      </p:cBhvr>
                                      <p:tavLst>
                                        <p:tav tm="0">
                                          <p:val>
                                            <p:fltVal val="0"/>
                                          </p:val>
                                        </p:tav>
                                        <p:tav tm="100000">
                                          <p:val>
                                            <p:strVal val="#ppt_h"/>
                                          </p:val>
                                        </p:tav>
                                      </p:tavLst>
                                    </p:anim>
                                    <p:animEffect transition="in" filter="fade">
                                      <p:cBhvr>
                                        <p:cTn id="62" dur="500"/>
                                        <p:tgtEl>
                                          <p:spTgt spid="403"/>
                                        </p:tgtEl>
                                      </p:cBhvr>
                                    </p:animEffect>
                                  </p:childTnLst>
                                </p:cTn>
                              </p:par>
                            </p:childTnLst>
                          </p:cTn>
                        </p:par>
                        <p:par>
                          <p:cTn id="63" fill="hold">
                            <p:stCondLst>
                              <p:cond delay="20000"/>
                            </p:stCondLst>
                            <p:childTnLst>
                              <p:par>
                                <p:cTn id="64" presetID="53" presetClass="entr" presetSubtype="16" fill="hold" grpId="0" nodeType="afterEffect">
                                  <p:stCondLst>
                                    <p:cond delay="1000"/>
                                  </p:stCondLst>
                                  <p:childTnLst>
                                    <p:set>
                                      <p:cBhvr>
                                        <p:cTn id="65" dur="1" fill="hold">
                                          <p:stCondLst>
                                            <p:cond delay="0"/>
                                          </p:stCondLst>
                                        </p:cTn>
                                        <p:tgtEl>
                                          <p:spTgt spid="485"/>
                                        </p:tgtEl>
                                        <p:attrNameLst>
                                          <p:attrName>style.visibility</p:attrName>
                                        </p:attrNameLst>
                                      </p:cBhvr>
                                      <p:to>
                                        <p:strVal val="visible"/>
                                      </p:to>
                                    </p:set>
                                    <p:anim calcmode="lin" valueType="num">
                                      <p:cBhvr>
                                        <p:cTn id="66" dur="500" fill="hold"/>
                                        <p:tgtEl>
                                          <p:spTgt spid="485"/>
                                        </p:tgtEl>
                                        <p:attrNameLst>
                                          <p:attrName>ppt_w</p:attrName>
                                        </p:attrNameLst>
                                      </p:cBhvr>
                                      <p:tavLst>
                                        <p:tav tm="0">
                                          <p:val>
                                            <p:fltVal val="0"/>
                                          </p:val>
                                        </p:tav>
                                        <p:tav tm="100000">
                                          <p:val>
                                            <p:strVal val="#ppt_w"/>
                                          </p:val>
                                        </p:tav>
                                      </p:tavLst>
                                    </p:anim>
                                    <p:anim calcmode="lin" valueType="num">
                                      <p:cBhvr>
                                        <p:cTn id="67" dur="500" fill="hold"/>
                                        <p:tgtEl>
                                          <p:spTgt spid="485"/>
                                        </p:tgtEl>
                                        <p:attrNameLst>
                                          <p:attrName>ppt_h</p:attrName>
                                        </p:attrNameLst>
                                      </p:cBhvr>
                                      <p:tavLst>
                                        <p:tav tm="0">
                                          <p:val>
                                            <p:fltVal val="0"/>
                                          </p:val>
                                        </p:tav>
                                        <p:tav tm="100000">
                                          <p:val>
                                            <p:strVal val="#ppt_h"/>
                                          </p:val>
                                        </p:tav>
                                      </p:tavLst>
                                    </p:anim>
                                    <p:animEffect transition="in" filter="fade">
                                      <p:cBhvr>
                                        <p:cTn id="68" dur="5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61" grpId="0"/>
      <p:bldP spid="399" grpId="0" animBg="1"/>
      <p:bldP spid="400" grpId="0" animBg="1"/>
      <p:bldP spid="401" grpId="0" animBg="1"/>
      <p:bldP spid="403" grpId="0" animBg="1"/>
      <p:bldP spid="2" grpId="0"/>
      <p:bldP spid="4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7213-8CDA-4614-8040-13EF011C4A6A}"/>
              </a:ext>
            </a:extLst>
          </p:cNvPr>
          <p:cNvSpPr txBox="1"/>
          <p:nvPr/>
        </p:nvSpPr>
        <p:spPr>
          <a:xfrm>
            <a:off x="173836" y="480051"/>
            <a:ext cx="2535382" cy="369332"/>
          </a:xfrm>
          <a:prstGeom prst="rect">
            <a:avLst/>
          </a:prstGeom>
          <a:noFill/>
        </p:spPr>
        <p:txBody>
          <a:bodyPr wrap="square" rtlCol="0">
            <a:spAutoFit/>
          </a:bodyPr>
          <a:lstStyle/>
          <a:p>
            <a:r>
              <a:rPr lang="en-US" dirty="0"/>
              <a:t>2017 Electrical Code</a:t>
            </a:r>
          </a:p>
        </p:txBody>
      </p:sp>
      <p:sp>
        <p:nvSpPr>
          <p:cNvPr id="5" name="TextBox 4">
            <a:extLst>
              <a:ext uri="{FF2B5EF4-FFF2-40B4-BE49-F238E27FC236}">
                <a16:creationId xmlns:a16="http://schemas.microsoft.com/office/drawing/2014/main" id="{E86479C8-381B-4A13-B424-0A9281BDF23D}"/>
              </a:ext>
            </a:extLst>
          </p:cNvPr>
          <p:cNvSpPr txBox="1"/>
          <p:nvPr/>
        </p:nvSpPr>
        <p:spPr>
          <a:xfrm>
            <a:off x="173836" y="985082"/>
            <a:ext cx="2431478" cy="369332"/>
          </a:xfrm>
          <a:prstGeom prst="rect">
            <a:avLst/>
          </a:prstGeom>
          <a:noFill/>
        </p:spPr>
        <p:txBody>
          <a:bodyPr wrap="square" rtlCol="0">
            <a:spAutoFit/>
          </a:bodyPr>
          <a:lstStyle/>
          <a:p>
            <a:r>
              <a:rPr lang="en-US" dirty="0"/>
              <a:t>Section: 90.2(B)(5)</a:t>
            </a:r>
          </a:p>
        </p:txBody>
      </p:sp>
      <p:sp>
        <p:nvSpPr>
          <p:cNvPr id="6" name="TextBox 5">
            <a:extLst>
              <a:ext uri="{FF2B5EF4-FFF2-40B4-BE49-F238E27FC236}">
                <a16:creationId xmlns:a16="http://schemas.microsoft.com/office/drawing/2014/main" id="{C5709B4E-8869-4042-BB9E-16A21006A6CB}"/>
              </a:ext>
            </a:extLst>
          </p:cNvPr>
          <p:cNvSpPr txBox="1"/>
          <p:nvPr/>
        </p:nvSpPr>
        <p:spPr>
          <a:xfrm>
            <a:off x="173836" y="718054"/>
            <a:ext cx="4369136" cy="369332"/>
          </a:xfrm>
          <a:prstGeom prst="rect">
            <a:avLst/>
          </a:prstGeom>
          <a:noFill/>
        </p:spPr>
        <p:txBody>
          <a:bodyPr wrap="square" rtlCol="0">
            <a:spAutoFit/>
          </a:bodyPr>
          <a:lstStyle/>
          <a:p>
            <a:r>
              <a:rPr lang="en-US" dirty="0"/>
              <a:t>Subject: Electrical Utility Conductors</a:t>
            </a:r>
          </a:p>
        </p:txBody>
      </p:sp>
      <p:sp>
        <p:nvSpPr>
          <p:cNvPr id="7" name="TextBox 6">
            <a:extLst>
              <a:ext uri="{FF2B5EF4-FFF2-40B4-BE49-F238E27FC236}">
                <a16:creationId xmlns:a16="http://schemas.microsoft.com/office/drawing/2014/main" id="{704D8F62-C71C-4509-9FF5-0BD69FC39A0D}"/>
              </a:ext>
            </a:extLst>
          </p:cNvPr>
          <p:cNvSpPr txBox="1"/>
          <p:nvPr/>
        </p:nvSpPr>
        <p:spPr>
          <a:xfrm>
            <a:off x="173836" y="167179"/>
            <a:ext cx="3147588" cy="369332"/>
          </a:xfrm>
          <a:prstGeom prst="rect">
            <a:avLst/>
          </a:prstGeom>
          <a:noFill/>
        </p:spPr>
        <p:txBody>
          <a:bodyPr wrap="square" rtlCol="0">
            <a:spAutoFit/>
          </a:bodyPr>
          <a:lstStyle/>
          <a:p>
            <a:r>
              <a:rPr lang="en-US" dirty="0"/>
              <a:t>Date: February 19, 2019</a:t>
            </a:r>
          </a:p>
        </p:txBody>
      </p:sp>
      <p:sp>
        <p:nvSpPr>
          <p:cNvPr id="8" name="TextBox 7">
            <a:extLst>
              <a:ext uri="{FF2B5EF4-FFF2-40B4-BE49-F238E27FC236}">
                <a16:creationId xmlns:a16="http://schemas.microsoft.com/office/drawing/2014/main" id="{6076E32E-3EA2-4F5D-A3DA-F4563951ECF1}"/>
              </a:ext>
            </a:extLst>
          </p:cNvPr>
          <p:cNvSpPr txBox="1"/>
          <p:nvPr/>
        </p:nvSpPr>
        <p:spPr>
          <a:xfrm>
            <a:off x="173836" y="1905958"/>
            <a:ext cx="2029694" cy="369332"/>
          </a:xfrm>
          <a:prstGeom prst="rect">
            <a:avLst/>
          </a:prstGeom>
          <a:noFill/>
        </p:spPr>
        <p:txBody>
          <a:bodyPr wrap="square" rtlCol="0">
            <a:spAutoFit/>
          </a:bodyPr>
          <a:lstStyle/>
          <a:p>
            <a:r>
              <a:rPr lang="en-US" b="1" dirty="0"/>
              <a:t>Question 3:</a:t>
            </a:r>
          </a:p>
        </p:txBody>
      </p:sp>
      <p:sp>
        <p:nvSpPr>
          <p:cNvPr id="9" name="TextBox 8">
            <a:extLst>
              <a:ext uri="{FF2B5EF4-FFF2-40B4-BE49-F238E27FC236}">
                <a16:creationId xmlns:a16="http://schemas.microsoft.com/office/drawing/2014/main" id="{E63DE483-3859-41BE-A49F-FFF0CE391A78}"/>
              </a:ext>
            </a:extLst>
          </p:cNvPr>
          <p:cNvSpPr txBox="1"/>
          <p:nvPr/>
        </p:nvSpPr>
        <p:spPr>
          <a:xfrm>
            <a:off x="173836" y="2236349"/>
            <a:ext cx="4336172" cy="1754326"/>
          </a:xfrm>
          <a:prstGeom prst="rect">
            <a:avLst/>
          </a:prstGeom>
          <a:noFill/>
        </p:spPr>
        <p:txBody>
          <a:bodyPr wrap="square" rtlCol="0">
            <a:spAutoFit/>
          </a:bodyPr>
          <a:lstStyle/>
          <a:p>
            <a:r>
              <a:rPr lang="en-US" dirty="0"/>
              <a:t>Can a “certificate of compliance” be withheld or denied for an electrical installation that is regulated by the State Electrical Code and does not comply with provisions required by the serving electrical utility?  </a:t>
            </a:r>
          </a:p>
        </p:txBody>
      </p:sp>
      <p:grpSp>
        <p:nvGrpSpPr>
          <p:cNvPr id="28" name="Group 27">
            <a:extLst>
              <a:ext uri="{FF2B5EF4-FFF2-40B4-BE49-F238E27FC236}">
                <a16:creationId xmlns:a16="http://schemas.microsoft.com/office/drawing/2014/main" id="{EC91DC44-710B-4796-9B61-ADC50F85DE17}"/>
              </a:ext>
            </a:extLst>
          </p:cNvPr>
          <p:cNvGrpSpPr/>
          <p:nvPr/>
        </p:nvGrpSpPr>
        <p:grpSpPr>
          <a:xfrm>
            <a:off x="6788257" y="883403"/>
            <a:ext cx="3724397" cy="3126871"/>
            <a:chOff x="6024283" y="1048872"/>
            <a:chExt cx="2998694" cy="2353234"/>
          </a:xfrm>
        </p:grpSpPr>
        <p:sp>
          <p:nvSpPr>
            <p:cNvPr id="29" name="Rectangle 28">
              <a:extLst>
                <a:ext uri="{FF2B5EF4-FFF2-40B4-BE49-F238E27FC236}">
                  <a16:creationId xmlns:a16="http://schemas.microsoft.com/office/drawing/2014/main" id="{ACB73A1F-BD9E-4134-BA6E-531CDCA069E7}"/>
                </a:ext>
              </a:extLst>
            </p:cNvPr>
            <p:cNvSpPr/>
            <p:nvPr/>
          </p:nvSpPr>
          <p:spPr>
            <a:xfrm>
              <a:off x="6024283" y="1048872"/>
              <a:ext cx="2998694" cy="2353234"/>
            </a:xfrm>
            <a:prstGeom prst="rect">
              <a:avLst/>
            </a:prstGeom>
            <a:solidFill>
              <a:schemeClr val="accent4">
                <a:lumMod val="60000"/>
                <a:lumOff val="40000"/>
              </a:schemeClr>
            </a:solidFill>
            <a:ln>
              <a:solidFill>
                <a:schemeClr val="tx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A24CFF2-BDE9-41C6-96FF-DBFD253E5F62}"/>
                </a:ext>
              </a:extLst>
            </p:cNvPr>
            <p:cNvSpPr txBox="1"/>
            <p:nvPr/>
          </p:nvSpPr>
          <p:spPr>
            <a:xfrm rot="21060171">
              <a:off x="6256703" y="1049691"/>
              <a:ext cx="2041690" cy="307777"/>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Certificate of Compliance</a:t>
              </a:r>
            </a:p>
          </p:txBody>
        </p:sp>
        <p:sp>
          <p:nvSpPr>
            <p:cNvPr id="31" name="TextBox 30">
              <a:extLst>
                <a:ext uri="{FF2B5EF4-FFF2-40B4-BE49-F238E27FC236}">
                  <a16:creationId xmlns:a16="http://schemas.microsoft.com/office/drawing/2014/main" id="{B5A3D7FD-AA14-4D2E-9E67-B5B17FBA24ED}"/>
                </a:ext>
              </a:extLst>
            </p:cNvPr>
            <p:cNvSpPr txBox="1"/>
            <p:nvPr/>
          </p:nvSpPr>
          <p:spPr>
            <a:xfrm rot="21060171">
              <a:off x="6476338" y="1416956"/>
              <a:ext cx="2041690" cy="738664"/>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 Installation does meet the State Electrical Code Requirements</a:t>
              </a:r>
            </a:p>
          </p:txBody>
        </p:sp>
        <p:sp>
          <p:nvSpPr>
            <p:cNvPr id="32" name="Rectangle 31">
              <a:extLst>
                <a:ext uri="{FF2B5EF4-FFF2-40B4-BE49-F238E27FC236}">
                  <a16:creationId xmlns:a16="http://schemas.microsoft.com/office/drawing/2014/main" id="{5BDBFD14-46BF-458D-A3BC-972A6D03E2FB}"/>
                </a:ext>
              </a:extLst>
            </p:cNvPr>
            <p:cNvSpPr/>
            <p:nvPr/>
          </p:nvSpPr>
          <p:spPr>
            <a:xfrm rot="20962866">
              <a:off x="6373907" y="1667435"/>
              <a:ext cx="107575" cy="121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594A89E-E075-46E0-BEA8-FC9F326EBA16}"/>
                </a:ext>
              </a:extLst>
            </p:cNvPr>
            <p:cNvSpPr txBox="1"/>
            <p:nvPr/>
          </p:nvSpPr>
          <p:spPr>
            <a:xfrm rot="21060171">
              <a:off x="6588398" y="2107239"/>
              <a:ext cx="2041690" cy="738664"/>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 Installation does </a:t>
              </a:r>
              <a:r>
                <a:rPr lang="en-US" sz="1400" u="sng" dirty="0">
                  <a:ln w="0"/>
                  <a:effectLst>
                    <a:outerShdw blurRad="38100" dist="19050" dir="2700000" algn="tl" rotWithShape="0">
                      <a:schemeClr val="dk1">
                        <a:alpha val="40000"/>
                      </a:schemeClr>
                    </a:outerShdw>
                  </a:effectLst>
                </a:rPr>
                <a:t>not </a:t>
              </a:r>
              <a:r>
                <a:rPr lang="en-US" sz="1400" dirty="0">
                  <a:ln w="0"/>
                  <a:effectLst>
                    <a:outerShdw blurRad="38100" dist="19050" dir="2700000" algn="tl" rotWithShape="0">
                      <a:schemeClr val="dk1">
                        <a:alpha val="40000"/>
                      </a:schemeClr>
                    </a:outerShdw>
                  </a:effectLst>
                </a:rPr>
                <a:t>meet the State Electrical Code Requirements</a:t>
              </a:r>
            </a:p>
          </p:txBody>
        </p:sp>
        <p:sp>
          <p:nvSpPr>
            <p:cNvPr id="34" name="Rectangle 33">
              <a:extLst>
                <a:ext uri="{FF2B5EF4-FFF2-40B4-BE49-F238E27FC236}">
                  <a16:creationId xmlns:a16="http://schemas.microsoft.com/office/drawing/2014/main" id="{D80E7029-0EAB-44A5-A246-4D0CCE1DA42D}"/>
                </a:ext>
              </a:extLst>
            </p:cNvPr>
            <p:cNvSpPr/>
            <p:nvPr/>
          </p:nvSpPr>
          <p:spPr>
            <a:xfrm rot="20962866">
              <a:off x="6485967" y="2357718"/>
              <a:ext cx="107575" cy="121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324764D-3E74-4B11-B843-A2BA3F0E27FD}"/>
                </a:ext>
              </a:extLst>
            </p:cNvPr>
            <p:cNvSpPr txBox="1"/>
            <p:nvPr/>
          </p:nvSpPr>
          <p:spPr>
            <a:xfrm rot="21060171">
              <a:off x="6673563" y="2959175"/>
              <a:ext cx="2041690" cy="307777"/>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Inspector             Date</a:t>
              </a:r>
            </a:p>
          </p:txBody>
        </p:sp>
        <p:cxnSp>
          <p:nvCxnSpPr>
            <p:cNvPr id="36" name="Straight Connector 35">
              <a:extLst>
                <a:ext uri="{FF2B5EF4-FFF2-40B4-BE49-F238E27FC236}">
                  <a16:creationId xmlns:a16="http://schemas.microsoft.com/office/drawing/2014/main" id="{68357F86-B62E-40D7-82B8-490519478422}"/>
                </a:ext>
              </a:extLst>
            </p:cNvPr>
            <p:cNvCxnSpPr>
              <a:cxnSpLocks/>
            </p:cNvCxnSpPr>
            <p:nvPr/>
          </p:nvCxnSpPr>
          <p:spPr>
            <a:xfrm flipV="1">
              <a:off x="6669742" y="2998695"/>
              <a:ext cx="806823" cy="107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ECD6ED-DD00-48E2-8DEE-B1DDBB6CEAE8}"/>
                </a:ext>
              </a:extLst>
            </p:cNvPr>
            <p:cNvCxnSpPr>
              <a:cxnSpLocks/>
            </p:cNvCxnSpPr>
            <p:nvPr/>
          </p:nvCxnSpPr>
          <p:spPr>
            <a:xfrm flipV="1">
              <a:off x="7669306" y="2877671"/>
              <a:ext cx="735106" cy="71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65709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3000"/>
                            </p:stCondLst>
                            <p:childTnLst>
                              <p:par>
                                <p:cTn id="17" presetID="53" presetClass="entr" presetSubtype="16" fill="hold" nodeType="afterEffect">
                                  <p:stCondLst>
                                    <p:cond delay="30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SFM Gol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FM Gold" id="{1F2B2A73-4B64-4EC1-B594-534D1A1B63A2}" vid="{18250EC1-1DBB-4F60-AC06-965ED4EF5AB0}"/>
    </a:ext>
  </a:extLst>
</a:theme>
</file>

<file path=docProps/app.xml><?xml version="1.0" encoding="utf-8"?>
<Properties xmlns="http://schemas.openxmlformats.org/officeDocument/2006/extended-properties" xmlns:vt="http://schemas.openxmlformats.org/officeDocument/2006/docPropsVTypes">
  <Template>Default Theme</Template>
  <TotalTime>2357</TotalTime>
  <Words>1453</Words>
  <Application>Microsoft Office PowerPoint</Application>
  <PresentationFormat>Widescreen</PresentationFormat>
  <Paragraphs>191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French Script MT</vt:lpstr>
      <vt:lpstr>NewBaskervilleStd-Bold</vt:lpstr>
      <vt:lpstr>NewBaskervilleStd-Italic</vt:lpstr>
      <vt:lpstr>NewBaskervilleStd-Roman</vt:lpstr>
      <vt:lpstr>OSFM Gold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Daniel J</dc:creator>
  <cp:lastModifiedBy>Lewis, Dawnna</cp:lastModifiedBy>
  <cp:revision>175</cp:revision>
  <dcterms:created xsi:type="dcterms:W3CDTF">2019-01-08T18:48:47Z</dcterms:created>
  <dcterms:modified xsi:type="dcterms:W3CDTF">2020-08-28T16:42:34Z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BCB4F9EA-1664-4B45-9072-6F8074BE71EB</vt:lpwstr>
  </property>
  <property fmtid="{D5CDD505-2E9C-101B-9397-08002B2CF9AE}" pid="3" name="ArticulatePath">
    <vt:lpwstr>Presentation1</vt:lpwstr>
  </property>
</Properties>
</file>